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ink/inkAction1.xml" ContentType="application/vnd.ms-office.inkAction+xml"/>
  <Override PartName="/ppt/tags/tag2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Action2.xml" ContentType="application/vnd.ms-office.inkAction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17:0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24575,'5'2'0,"-1"0"0,1 0 0,0 1 0,-1 0 0,0-1 0,0 1 0,0 1 0,0-1 0,0 1 0,-1-1 0,6 8 0,1 0 0,16 17 0,-1 2 0,27 43 0,3 3 0,-29-40 0,-1 1 0,-2 1 0,18 43 0,47 128 0,-49-112 0,-13-30 0,-1 0 0,-4 2 0,13 79 0,-20-49 0,1 180 0,-14-250 0,1 0 0,9 40 0,-7-46 0,2 34 0,-2 0 0,-6 95 0,-1-40 0,4-95 0,-1-1 0,0 1 0,-2 0 0,0 0 0,0 0 0,-2-1 0,0 1 0,-1-1 0,-8 18 0,0-5 0,-2 0 0,0-2 0,-2 1 0,-1-2 0,-2-1 0,-37 39 0,33-41-1365,13-14-5461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4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24575,'5'0'0,"-1"0"0,0-1 0,1 0 0,-1 0 0,1 0 0,-1-1 0,0 1 0,0-1 0,0 0 0,0 0 0,0-1 0,0 1 0,-1-1 0,1 0 0,-1 1 0,0-2 0,0 1 0,0 0 0,3-5 0,7-10 0,-2 0 0,19-38 0,9-14 0,-27 55 0,0-2 0,2 0 0,16-15 0,-30 31 0,1 0 0,0 1 0,0-1 0,0 1 0,-1-1 0,1 1 0,0-1 0,0 1 0,0 0 0,0-1 0,0 1 0,0 0 0,0 0 0,0-1 0,0 1 0,0 0 0,0 0 0,-1 0 0,1 0 0,0 1 0,0-1 0,0 0 0,0 0 0,0 0 0,2 1 0,21 20 0,11 36 0,-33-54 0,12 26 0,9 18 0,2-2 0,37 51 0,-33-62-1365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4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24575,'2'11'0,"0"0"0,1 0 0,1 0 0,0 0 0,0 0 0,1-1 0,0 0 0,1 0 0,0 0 0,9 9 0,17 34 0,-19-31 0,1-1 0,1 0 0,33 36 0,-4-7 0,-6-5 0,46 39 0,-39-40 0,-44-43 0,0 0 0,-1 0 0,1 0 0,0 0 0,-1-1 0,1 1 0,0 0 0,0-1 0,0 1 0,-1 0 0,1-1 0,0 1 0,0-1 0,0 1 0,0-1 0,0 0 0,0 1 0,0-1 0,0 0 0,0 0 0,0 0 0,0 0 0,1 0 0,-1 0 0,0 0 0,0 0 0,0 0 0,1-1 0,0 0 0,-1 0 0,0 0 0,0-1 0,0 1 0,0-1 0,0 1 0,0-1 0,0 1 0,-1-1 0,1 1 0,0-1 0,-1 0 0,1 1 0,-1-1 0,0-3 0,2-13 0,0-1 0,-3-29 0,0 38 0,3-22 0,0 0 0,9-39 0,-2 10 0,15-56 0,1-5 0,-17 84-1365,-3 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5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1248 342 24575,'-9'0'0,"-1"-1"0,1 0 0,0-1 0,0 0 0,0-1 0,0 0 0,0 0 0,-15-8 0,-66-45 0,5 2 0,37 28 0,-45-33 0,55 33 0,-1 2 0,-47-22 0,69 40 0,0 1 0,0 1 0,-1 1 0,1 0 0,-1 1 0,0 1 0,0 0 0,0 2 0,1 0 0,-1 1 0,0 0 0,1 2 0,-28 8 0,15 0 0,-1 2 0,2 0 0,-51 35 0,66-39 0,1 0 0,0 1 0,1 1 0,1 0 0,0 1 0,0 0 0,1 0 0,1 1 0,-11 22 0,8-12 0,-52 122 0,58-127 0,0 1 0,1 0 0,1 0 0,1 0 0,-1 38 0,4-28 0,0 0 0,2 0 0,1 0 0,1 0 0,2-1 0,11 36 0,1-17 0,2-1 0,2 0 0,41 63 0,-58-103 0,2 0 0,-1 0 0,1 0 0,0 0 0,0-1 0,1 0 0,0-1 0,0 0 0,0 0 0,16 6 0,11 3 0,53 13 0,-13-4 0,-44-13 0,1-1 0,0-2 0,0-1 0,0-1 0,1-2 0,-1-2 0,65-4 0,-84 1 0,1-2 0,-1 1 0,0-1 0,0-1 0,0-1 0,15-8 0,-13 6 0,0 1 0,1 1 0,23-7 0,-8 4 0,0-1 0,54-27 0,-43 18 0,-29 13 33,-2-1 0,1-1 0,19-15 0,15-10-1530,-33 25-5329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5:0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24575,'-3'2'0,"0"0"0,0 0 0,0 0 0,1 0 0,-1 1 0,1-1 0,-1 1 0,1 0 0,0 0 0,0 0 0,0 0 0,-1 4 0,-6 6 0,-8 12 0,1 1 0,1 1 0,2 0 0,1 1 0,1 1 0,-13 48 0,-3 9 0,26-85 0,0 1 0,1 0 0,-1 0 0,1 0 0,-1 0 0,1 0 0,0 0 0,0 0 0,-1 0 0,2 0 0,-1 0 0,0 0 0,0 0 0,1 0 0,-1 0 0,1-1 0,-1 1 0,1 0 0,0 0 0,0 0 0,0 0 0,0-1 0,0 1 0,0-1 0,0 1 0,1-1 0,-1 1 0,0-1 0,1 1 0,-1-1 0,1 0 0,0 0 0,-1 0 0,1 0 0,3 1 0,6 3 0,2-1 0,-1 0 0,0 0 0,22 2 0,2 1 0,10 5-80,-29-9-104,0 1 1,-1 1-1,1 1 1,-1 0-1,-1 1 0,20 11 1,-23-10-6643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5:07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24575,'36'1'0,"0"-2"0,1-1 0,-1-2 0,0-1 0,62-18 0,-64 13 0,69-9 0,-102 19 0,1-1 0,-1 1 0,0 0 0,1 0 0,-1 0 0,0 0 0,0 0 0,1 0 0,-1 0 0,0 0 0,1 0 0,-1 1 0,0-1 0,0 0 0,1 1 0,-1-1 0,0 1 0,0 0 0,0-1 0,0 1 0,0 0 0,0 0 0,0 0 0,0-1 0,0 1 0,0 0 0,1 2 0,-1-1 0,0 1 0,0-1 0,-1 0 0,1 1 0,-1 0 0,0-1 0,1 1 0,-1-1 0,0 1 0,0-1 0,-1 1 0,0 4 0,-3 7 0,0 0 0,0 0 0,-11 22 0,3-12 0,1 1 0,1 1 0,2 0 0,0 0 0,2 0 0,1 1 0,-3 41 0,8-58-273,-1 0 0,0-1 0,-1 1 0,-3 13 0,0-8-6553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0:55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35 24575,'0'505'0,"-1"-477"0,-10 52 0,6-51 0,-3 49 0,9 1504 0,1-1554 0,9 52 0,-6-51 0,2 49 0,-7-30 0,-1-17 0,1 1 0,2-1 0,10 53 0,-5-43 0,-2 0 0,-3 0 0,0 1 0,-6 46 0,1 8 0,4 575 0,-2-668 0,1 0 0,0 0 0,0 0 0,0 0 0,1 0 0,-1 0 0,1 0 0,-1 0 0,1 0 0,0-1 0,0 1 0,1 0 0,-1 0 0,0-1 0,1 1 0,0-1 0,-1 1 0,1-1 0,0 0 0,0 0 0,3 3 0,0-3 0,0 0 0,-1 0 0,1 0 0,0 0 0,0-1 0,0 0 0,1 0 0,-1 0 0,0-1 0,0 0 0,9 0 0,149-5 0,157 6 0,-249 10 0,-49-6 0,0-2 0,30 2 0,77 7 0,-87-6 0,52 0 0,601-7 0,-678 0 0,1-1 0,33-7 0,30-4 0,233 12 0,-148 3 0,-148-1 0,1 1 0,-1 1 0,19 5 0,15 2 0,0-1 0,-23-3 0,57 3 0,-48-6 0,48 9 0,-19-2 0,-8 1 0,-39-7 0,-1 0 0,27 0 0,46 8 0,-67-7 0,49 2 0,-44-5 0,48 8 0,-48-5 0,49 3 0,-50-9 0,-1 2 0,1 2 0,38 7 0,-31-4 0,1-2 0,-1-1 0,61-3 0,-58-1 0,1 2 0,73 10 0,16 14 0,-125-24 0,0 0 0,0-1 0,0 1 0,0-1 0,0 0 0,0 0 0,0-1 0,0 1 0,0-1 0,0 0 0,0 0 0,0 0 0,0 0 0,-1-1 0,1 1 0,5-4 0,-3 0 0,0 1 0,0-1 0,-1 0 0,0 0 0,0-1 0,0 1 0,-1-1 0,6-10 0,4-9 0,-1-2 0,-2 1 0,13-46 0,-20 59 0,15-50 0,-3 0 0,13-99 0,-5-6 0,0 25 0,1-1 0,-15 81 0,-5 38 0,-2 0 0,2-30 0,-4 20 0,10-47 0,-6 48 0,2-55 0,-6 14 0,-4-90 0,-8 94 0,6 50 0,2-1 0,-2-31 0,6-475 0,-2 509 0,-1 1 0,-7-31 0,-3-32 0,10-393 0,4 228 0,-3 228 0,-1 1 0,-7-34 0,-4-30 0,13-218 0,1 142 0,3 125 0,-3 28 0,0-1 0,0 0 0,0 1 0,-1-1 0,0 0 0,0 1 0,-1-6 0,1 9 0,-1 0 0,1-1 0,-1 1 0,1 0 0,-1 0 0,0 0 0,1-1 0,-1 1 0,0 0 0,0 0 0,0 0 0,0 0 0,0 1 0,0-1 0,0 0 0,0 0 0,0 0 0,0 1 0,-1-1 0,1 1 0,0-1 0,0 1 0,-1-1 0,1 1 0,0 0 0,-1 0 0,1-1 0,-3 1 0,-37-2 0,-74 4 0,30 1 0,67-2 0,0 1 0,-32 7 0,-31 4 0,-361-12 0,212-3 0,207 1 0,0-1 0,-30-7 0,-39-4 0,0 1 0,68 7 0,-51-2 0,47 7 0,1-1 0,-1-1 0,-43-9 0,30 5 0,1 1 0,-1 2 0,0 1 0,-50 6 0,-5-1 0,-1318-3 0,1396-2 0,-1 1 0,-30-8 0,-32-4 0,-1 13 0,37 0 0,0-1 0,-71-12 0,-147-22 0,193 24 0,48 7 0,-1 0 0,-30 0 0,30 2 0,0-1 0,-31-7 0,10 2 0,25 3-1365,4-1-5461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00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3266 24575,'0'-1607'0,"-1"1589"0,-1 1 0,-7-34 0,-4-30 0,13 19 0,0 32 0,-1 0 0,-1 1 0,-8-46 0,-15-116 0,1 23 0,19 140 0,2-1 0,0-56 0,3 57 0,-1 0 0,-1 0 0,-7-34 0,2 21 0,3-1 0,1 0 0,2 0 0,4-44 0,0-11 0,-1 30-68,0 43-149,-1 0 1,-1 0 0,-1 0 0,-1 0 0,-10-43 0,7 52-6610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10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34 24575,'-3'0'0,"0"1"0,0-1 0,-1 1 0,1-1 0,0 1 0,0 0 0,0 0 0,0 1 0,1-1 0,-1 1 0,0-1 0,0 1 0,1 0 0,-1 0 0,1 0 0,0 0 0,0 0 0,-1 1 0,1-1 0,1 1 0,-1-1 0,0 1 0,1 0 0,-1 0 0,1-1 0,-2 7 0,2-7 0,1 0 0,-1 0 0,1 1 0,-1-1 0,1 0 0,0 0 0,0 0 0,0 0 0,0 0 0,0 1 0,1-1 0,-1 0 0,1 0 0,-1 0 0,1 0 0,0 0 0,0 0 0,-1 0 0,2 0 0,-1 0 0,0-1 0,0 1 0,0 0 0,1-1 0,-1 1 0,1-1 0,-1 1 0,1-1 0,0 0 0,0 1 0,0-1 0,-1 0 0,1 0 0,0 0 0,0-1 0,0 1 0,0 0 0,0-1 0,4 1 0,-1 0 0,1 0 0,-1 0 0,1-1 0,-1 0 0,1 0 0,-1 0 0,1-1 0,-1 1 0,1-2 0,-1 1 0,0 0 0,1-1 0,-1 0 0,0 0 0,0-1 0,6-3 0,-9 4 0,1 0 0,-1 0 0,0 0 0,0 0 0,0 0 0,0 0 0,-1-1 0,1 1 0,-1-1 0,1 1 0,-1-1 0,0 0 0,0 1 0,0-1 0,0 0 0,0 0 0,-1 0 0,1 0 0,-1 0 0,0 1 0,0-1 0,0 0 0,0 0 0,0 0 0,-1 0 0,1 0 0,-1 0 0,0 0 0,0 1 0,0-1 0,0 0 0,-2-3 0,1 3 0,1 0 0,-1 0 0,0 1 0,0-1 0,0 0 0,0 1 0,0-1 0,0 1 0,-1 0 0,1-1 0,-1 1 0,1 0 0,-1 1 0,0-1 0,0 0 0,0 1 0,0 0 0,0-1 0,0 1 0,0 1 0,-1-1 0,1 0 0,-5 0 0,6 1 0,0 0 0,0 1 0,0-1 0,0 0 0,0 1 0,0 0 0,0-1 0,0 1 0,0 0 0,0 0 0,0 0 0,0 0 0,0 0 0,1 0 0,-1 1 0,1-1 0,-1 0 0,1 1 0,-1 0 0,1-1 0,0 1 0,-1 0 0,1 0 0,0-1 0,0 1 0,0 0 0,1 0 0,-1 0 0,0 0 0,1 0 0,0 0 0,-1 0 0,1 1 0,0-1 0,0 0 0,0 3 0,0-4 0,0 1 0,-1-1 0,1 0 0,0 1 0,0-1 0,1 1 0,-1-1 0,0 0 0,0 1 0,1-1 0,-1 0 0,0 1 0,1-1 0,0 0 0,-1 1 0,1-1 0,0 0 0,-1 0 0,1 0 0,0 0 0,0 0 0,0 0 0,0 0 0,0 0 0,0 0 0,0 0 0,1 0 0,1 1 0,-2-2 0,0 0 0,0-1 0,1 1 0,-1 0 0,0 0 0,0 0 0,0-1 0,0 1 0,0-1 0,0 1 0,0-1 0,0 1 0,0-1 0,0 0 0,0 1 0,0-1 0,0 0 0,-1 0 0,1 1 0,0-1 0,0 0 0,-1 0 0,1 0 0,-1 0 0,1 0 0,-1 0 0,1 0 0,-1 0 0,1 0 0,-1-1 0,0 1 0,0 0 0,0 0 0,1 0 0,-1-2 0,0 0 0,1 0 0,0 0 0,-1 0 0,1 0 0,-1 0 0,0 0 0,0 0 0,0 0 0,-1 0 0,1 0 0,-1 1 0,1-1 0,-1 0 0,0 0 0,-2-4 0,-2 5 0,4 10 0,5 12 0,5-7-1365,0-1-5461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1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 24575,'-4'0'0,"0"-1"0,0 1 0,0 1 0,0-1 0,0 0 0,1 1 0,-1 0 0,0 0 0,0 0 0,1 0 0,-1 1 0,0-1 0,1 1 0,0 0 0,-1 0 0,1 0 0,0 1 0,0-1 0,0 1 0,0-1 0,1 1 0,-1 0 0,1 0 0,-1 1 0,1-1 0,0 0 0,0 1 0,1-1 0,-1 1 0,1-1 0,0 1 0,0 0 0,0 0 0,0 0 0,1-1 0,-1 1 0,1 0 0,0 0 0,0 0 0,0 0 0,1 0 0,0 0 0,-1-1 0,1 1 0,1 0 0,-1 0 0,0-1 0,3 5 0,-2-5 0,0 0 0,0-1 0,1 1 0,-1-1 0,0 0 0,1 1 0,0-1 0,-1 0 0,1 0 0,0-1 0,0 1 0,0-1 0,0 1 0,1-1 0,-1 0 0,0 0 0,0 0 0,1-1 0,-1 1 0,5-1 0,-6 1 0,-1-1 0,1 0 0,-1 1 0,1-1 0,-1 0 0,1 0 0,-1 0 0,1 0 0,-1-1 0,1 1 0,-1 0 0,1-1 0,-1 1 0,1-1 0,-1 1 0,0-1 0,1 1 0,-1-1 0,0 0 0,0 0 0,1 0 0,-1 0 0,0 0 0,0 0 0,0 0 0,0 0 0,0 0 0,0-1 0,-1 1 0,1 0 0,0 0 0,0-1 0,-1 1 0,1-1 0,-1 1 0,0-1 0,1 1 0,-1 0 0,0-1 0,0 1 0,0-1 0,0 1 0,0-1 0,0-2 0,-1 2 0,1 1 0,-1-1 0,1 1 0,-1 0 0,1 0 0,-1-1 0,0 1 0,0 0 0,0 0 0,0 0 0,0 0 0,0 0 0,0 0 0,0 0 0,0 0 0,0 0 0,0 0 0,-1 1 0,1-1 0,0 1 0,-1-1 0,1 0 0,0 1 0,-1 0 0,1-1 0,0 1 0,-1 0 0,1 0 0,-1 0 0,1 0 0,-1 0 0,1 0 0,0 0 0,-1 1 0,-1-1 0,5-1 0,0-1 0,0 1 0,-1-1 0,1 0 0,-1 0 0,1 0 0,-1 0 0,0 0 0,0 0 0,1 0 0,-2-1 0,1 1 0,0 0 0,0 0 0,-1-1 0,1 1 0,-1-1 0,0 1 0,0 0 0,0-1 0,0 1 0,0-1 0,0 1 0,0 0 0,-1-1 0,0 1 0,1 0 0,-1-1 0,0 1 0,0 0 0,0 0 0,0 0 0,0 0 0,-3-3 0,3 3 0,0 0 0,0 0 0,-1 0 0,1 0 0,-1 1 0,1-1 0,-1 1 0,0-1 0,1 1 0,-1-1 0,0 1 0,0 0 0,0 0 0,0 0 0,0 0 0,0 0 0,0 1 0,0-1 0,0 1 0,-1-1 0,1 1 0,0 0 0,0-1 0,0 1 0,-1 0 0,1 1 0,0-1 0,0 0 0,0 1 0,-1-1 0,1 1 0,0-1 0,0 1 0,0 0 0,0 0 0,0 0 0,0 0 0,0 1 0,1-1 0,-1 0 0,0 1 0,-1 2 0,2-4 0,0 1 0,0 0 0,0 0 0,0 0 0,0 0 0,0 0 0,0 0 0,1 0 0,-1 0 0,0 0 0,1 0 0,-1 0 0,1 0 0,0 0 0,-1 1 0,1-1 0,0 0 0,-1 0 0,1 1 0,0-1 0,0 0 0,0 0 0,0 1 0,0-1 0,1 0 0,-1 2 0,1-1 0,0 0 0,0 1 0,1-1 0,-1 0 0,0-1 0,1 1 0,-1 0 0,1 0 0,0-1 0,-1 1 0,1-1 0,0 1 0,3 1 0,-3-1 0,1-1 0,-1 1 0,1-1 0,0 1 0,-1-1 0,1 0 0,0 0 0,0 0 0,-1-1 0,1 1 0,0 0 0,0-1 0,0 0 0,0 0 0,0 0 0,0 0 0,0 0 0,0-1 0,0 1 0,-1-1 0,1 0 0,5-2 0,-7 3 0,-1-1 0,1 1 0,-1 0 0,0-1 0,1 1 0,-1-1 0,0 1 0,1-1 0,-1 1 0,0-1 0,0 1 0,1-1 0,-1 1 0,0-1 0,0 1 0,0-1 0,0 1 0,0-1 0,0 0 0,0 1 0,0-1 0,0 1 0,0-1 0,0 1 0,0-1 0,0 0 0,0 1 0,0-1 0,-1 1 0,1-1 0,0 1 0,0-1 0,-1 1 0,1-1 0,0 1 0,-1-1 0,1 1 0,0 0 0,-1-1 0,1 1 0,-1 0 0,1-1 0,-1 1 0,1 0 0,-1-1 0,1 1 0,-1 0 0,1 0 0,-1-1 0,1 1 0,-1 0 0,1 0 0,-1 0 0,0 0 0,1 0 0,-1 0 0,0 0 0,-2-1 0,-1 0 0,1 0 0,-1 0 0,1 0 0,-1 1 0,1 0 0,-1 0 0,-4 0 0,7 0 0,0 0 0,0 0 0,0 1 0,-1-1 0,1 0 0,0 1 0,0-1 0,0 0 0,0 1 0,0 0 0,0-1 0,0 1 0,1 0 0,-1-1 0,0 1 0,0 0 0,0 0 0,1 0 0,-2 1 0,2-2 0,0 1 0,0-1 0,0 1 0,0 0 0,0-1 0,0 1 0,0-1 0,1 1 0,-1 0 0,0-1 0,0 1 0,0-1 0,1 1 0,-1-1 0,0 1 0,1-1 0,-1 1 0,0-1 0,1 0 0,-1 1 0,1-1 0,-1 1 0,1-1 0,-1 0 0,1 1 0,3 1 0,-1 0 0,0 0 0,1 0 0,-1-1 0,1 1 0,0-1 0,-1 0 0,1 0 0,7 1 0,-9-2 0,0 0 0,-1 0 0,1 0 0,0 0 0,-1 0 0,1 0 0,0-1 0,0 1 0,-1-1 0,1 1 0,0-1 0,-1 1 0,1-1 0,-1 0 0,1 0 0,-1 0 0,1 0 0,-1 0 0,0 0 0,1 0 0,-1 0 0,0-1 0,0 1 0,0 0 0,0-1 0,0 1 0,0-1 0,0 1 0,-1-1 0,1 0 0,0 1 0,-1-1 0,1 0 0,-1 1 0,0-1 0,1-2 0,-2 3 0,1 0 0,0-1 0,0 1 0,-1 0 0,1-1 0,0 1 0,-1 0 0,0 0 0,1 0 0,-1-1 0,0 1 0,1 0 0,-1 0 0,0 0 0,0 0 0,0 0 0,0 0 0,0 0 0,0 1 0,0-1 0,0 0 0,0 0 0,0 1 0,-1-1 0,1 1 0,0-1 0,0 1 0,-1 0 0,1-1 0,0 1 0,-1 0 0,1 0 0,0 0 0,-1 0 0,1 0 0,0 0 0,-1 0 0,1 0 0,0 0 0,-1 1 0,1-1 0,0 1 0,0-1 0,-3 2 0,0 0 0,0 0 0,-1 0 0,1 1 0,0-1 0,1 1 0,-1 0 0,0 0 0,1 0 0,-1 0 0,1 1 0,0 0 0,0-1 0,1 1 0,-1 0 0,1 0 0,0 1 0,0-1 0,0 0 0,0 1 0,1-1 0,-1 7 0,0-6 0,1 0 0,0 0 0,1 0 0,-1 0 0,1 0 0,0 0 0,0 0 0,0 0 0,1 0 0,0 0 0,0 0 0,0 0 0,1 0 0,0-1 0,-1 1 0,2 0 0,-1-1 0,0 1 0,7 7 0,-8-10 0,0-1 0,1 0 0,-1 0 0,0 1 0,1-1 0,-1 0 0,1 0 0,-1 0 0,1-1 0,0 1 0,-1 0 0,1-1 0,0 1 0,0-1 0,-1 1 0,1-1 0,0 0 0,0 1 0,0-1 0,-1 0 0,1 0 0,0-1 0,0 1 0,0 0 0,-1-1 0,1 1 0,0-1 0,0 1 0,-1-1 0,1 0 0,0 0 0,-1 0 0,1 0 0,-1 0 0,1 0 0,-1 0 0,0 0 0,1 0 0,-1-1 0,0 1 0,1-2 0,3-2 0,-1 0 0,-1 0 0,1-1 0,-1 1 0,0-1 0,0 1 0,-1-1 0,0 0 0,0 0 0,3-12 0,-5 14 0,0-1 0,0 0 0,0 0 0,-1 0 0,0 0 0,0 1 0,0-1 0,0 0 0,-1 1 0,0-1 0,0 1 0,0 0 0,0-1 0,-1 1 0,-4-6 0,5 8 0,1 1 0,-1-1 0,1 1 0,-1-1 0,1 1 0,-1 0 0,0 0 0,1 0 0,-1 0 0,0 0 0,0 0 0,0 0 0,0 0 0,0 1 0,0-1 0,0 1 0,0 0 0,0 0 0,0-1 0,0 1 0,0 0 0,0 1 0,0-1 0,0 0 0,0 0 0,0 1 0,0 0 0,0-1 0,0 1 0,0 0 0,0 0 0,0 0 0,1 0 0,-1 0 0,0 0 0,1 0 0,-1 1 0,1-1 0,-2 3 0,1-2-124,-1 0 0,2 0 0,-1 1 0,0 0 0,0-1 0,1 1-1,-1 0 1,1-1 0,0 1 0,-1 3 0,-3 12-6702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16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24575,'-7'0'0,"1"1"0,-1 1 0,1-1 0,-1 1 0,1 0 0,0 0 0,0 1 0,0 0 0,0 0 0,1 0 0,-1 1 0,1 0 0,-9 8 0,12-10 0,1-1 0,0 0 0,-1 1 0,1-1 0,0 0 0,0 1 0,0 0 0,0-1 0,1 1 0,-1 0 0,0-1 0,1 1 0,-1 0 0,1 0 0,-1-1 0,1 1 0,0 0 0,0 0 0,0 0 0,0 2 0,1-2 0,0 1 0,0-1 0,0 0 0,1 0 0,-1 0 0,0-1 0,1 1 0,0 0 0,-1 0 0,1-1 0,0 1 0,0-1 0,0 0 0,0 1 0,0-1 0,0 0 0,0 0 0,0 0 0,1-1 0,3 2 0,-3-1 0,1 0 0,-1-1 0,1 0 0,-1 1 0,1-1 0,-1 0 0,1 0 0,-1-1 0,1 1 0,-1-1 0,1 0 0,-1 0 0,0 0 0,1 0 0,-1-1 0,0 1 0,0-1 0,0 0 0,0 0 0,0 0 0,0 0 0,3-3 0,-5 3 0,1 1 0,-1-1 0,1 1 0,-1-1 0,0 0 0,1 1 0,-1-1 0,0 0 0,0 0 0,0 0 0,-1 0 0,1 0 0,0 0 0,-1 0 0,1 0 0,-1 0 0,0 0 0,1 0 0,-1 0 0,0-1 0,0 1 0,-1 0 0,1 0 0,0 0 0,-1 0 0,1 0 0,-1 0 0,0 0 0,0 0 0,1 0 0,-1 0 0,0 0 0,-1 0 0,1 1 0,0-1 0,-1 0 0,-1-1 0,2 2 0,-1 0 0,1-1 0,-1 2 0,1-1 0,-1 0 0,0 0 0,1 0 0,-1 1 0,0-1 0,1 1 0,-1-1 0,0 1 0,0 0 0,0-1 0,1 1 0,-1 0 0,0 0 0,0 1 0,0-1 0,1 0 0,-1 0 0,0 1 0,0-1 0,1 1 0,-1 0 0,0-1 0,1 1 0,-1 0 0,1 0 0,-1 0 0,1 0 0,-1 0 0,1 1 0,0-1 0,-1 0 0,1 1 0,0-1 0,0 0 0,0 1 0,0 0 0,0-1 0,-1 4 0,1-4 0,0 1 0,-1 0 0,1 0 0,0 0 0,0 0 0,0 0 0,1 0 0,-1 0 0,0 0 0,1 0 0,-1 0 0,1 0 0,0 1 0,0-1 0,0 0 0,0 0 0,0 0 0,0 1 0,0-1 0,1 0 0,-1 0 0,1 0 0,-1 0 0,1 0 0,0 0 0,0 0 0,0 0 0,0 0 0,0 0 0,1 0 0,-1-1 0,1 1 0,-1 0 0,1-1 0,-1 1 0,1-1 0,2 2 0,-3-3 0,-1 1 0,1-1 0,0 0 0,0 1 0,-1-1 0,1 0 0,0 1 0,0-1 0,0 0 0,0 0 0,0 0 0,-1 1 0,1-1 0,0 0 0,0 0 0,0 0 0,0-1 0,0 1 0,-1 0 0,1 0 0,0 0 0,0-1 0,0 1 0,0 0 0,-1-1 0,1 1 0,0-1 0,0 1 0,-1-1 0,1 1 0,0-1 0,-1 1 0,1-1 0,-1 0 0,1 1 0,-1-1 0,1 0 0,-1 0 0,1 1 0,-1-1 0,0 0 0,1 0 0,-1 0 0,0 1 0,0-1 0,1 0 0,-1-2 0,0 1 0,1-1 0,-1 1 0,0-1 0,0 1 0,0-1 0,0 0 0,0 1 0,0-1 0,-1 1 0,1-1 0,-1 1 0,0-1 0,0 1 0,0 0 0,-2-5 0,1 5 0,0 0 0,0 0 0,-1 1 0,1-1 0,0 1 0,0-1 0,-1 1 0,1 0 0,-1 0 0,1 0 0,-1 0 0,0 1 0,1-1 0,-1 0 0,-4 1 0,6 0 0,0-1 0,0 1 0,1 0 0,-1 0 0,0 0 0,0 0 0,0 1 0,0-1 0,0 0 0,0 0 0,0 0 0,0 1 0,0-1 0,1 0 0,-1 1 0,0-1 0,0 1 0,0-1 0,1 1 0,-1 0 0,0-1 0,1 1 0,-1 0 0,0-1 0,1 1 0,-1 0 0,1-1 0,-1 1 0,1 0 0,-1 0 0,1 0 0,0 0 0,-1 0 0,1-1 0,0 1 0,0 0 0,0 0 0,0 0 0,0 0 0,0 0 0,0 0 0,0 0 0,0 0 0,0 0 0,0 0 0,0 0 0,1 0 0,0 1 0,-1 0 0,1 0 0,0-1 0,0 1 0,0 0 0,0-1 0,0 1 0,0-1 0,0 1 0,0-1 0,0 0 0,1 0 0,-1 1 0,1-1 0,-1 0 0,1 0 0,-1 0 0,1 0 0,0-1 0,-1 1 0,1 0 0,0-1 0,0 1 0,0-1 0,-1 1 0,1-1 0,0 0 0,0 0 0,0 0 0,2 0 0,-3 0 0,0 0 0,0 0 0,1 0 0,-1-1 0,0 1 0,0 0 0,0 0 0,0-1 0,0 1 0,0-1 0,0 1 0,0-1 0,0 1 0,0-1 0,0 1 0,-1-1 0,1 0 0,0 1 0,0-1 0,-1 0 0,1 0 0,0 0 0,-1 0 0,1 0 0,0 0 0,-1 0 0,0 0 0,1 0 0,-1 0 0,1 0 0,-1 0 0,0 0 0,0 0 0,0 0 0,0 0 0,0 0 0,0 0 0,0 0 0,0 0 0,0 0 0,0-1 0,0 1 0,-1 0 0,1 0 0,0 0 0,-1 0 0,1 0 0,-1 0 0,1 0 0,-1 1 0,0-2 0,-7-12-1365,0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1:3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24575,'2'7'0,"1"0"0,-1 0 0,1 0 0,0-1 0,1 1 0,0-1 0,7 9 0,-9-11 0,24 35 0,3-2 0,56 60 0,-60-72 0,-2 0 0,0 2 0,-2 1 0,-1 1 0,-1 0 0,-1 1 0,-2 1 0,21 56 0,-32-68 0,-1 0 0,2 31 0,-4-33 0,0-1 0,1 1 0,0-1 0,9 24 0,24 51 0,45 179 0,-55-106 0,-1 15 0,-18-134 0,-2 0 0,-2 1 0,-2-1 0,-5 46 0,2 13 0,2-102 0,0 30 0,0 1 0,-3-1 0,-10 58 0,1-6 0,10-66 0,0 0 0,-1 0 0,0 0 0,-10 27 0,-2-5 0,-1-1 0,-2 0 0,-2-2 0,-1 0 0,-51 66 0,59-91-1365,1-2-5461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1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24575,'-4'0'0,"-6"0"0,-4 0 0,-5 0 0,2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2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61 24575,'-1'1'0,"-1"0"0,1-1 0,0 1 0,0 0 0,-1 0 0,1 0 0,0 0 0,0 1 0,0-1 0,0 0 0,0 0 0,0 1 0,0-1 0,1 0 0,-1 1 0,0-1 0,1 1 0,-1 2 0,-12 30 0,13-33 0,0 0 0,-1 1 0,1 0 0,-1 0 0,1 0 0,0 0 0,0 0 0,0 0 0,0 0 0,0 0 0,0 0 0,1 0 0,-1 0 0,1 0 0,-1 0 0,1-1 0,0 1 0,0 0 0,-1 0 0,1-1 0,1 1 0,-1 0 0,0-1 0,0 1 0,0-1 0,1 1 0,-1-1 0,1 0 0,-1 0 0,1 1 0,0-1 0,-1 0 0,1-1 0,0 1 0,0 0 0,0 0 0,2 0 0,-2 0 0,0-1 0,0 1 0,1-1 0,-1 1 0,0-1 0,0 0 0,1 0 0,-1 0 0,0 0 0,0 0 0,1 0 0,-1-1 0,0 1 0,0-1 0,1 0 0,-1 1 0,0-1 0,0 0 0,0 0 0,0 0 0,0-1 0,0 1 0,-1 0 0,1-1 0,0 1 0,-1-1 0,1 0 0,-1 1 0,1-1 0,1-4 0,-1 3 0,-1-1 0,0 1 0,0-1 0,0 1 0,0-1 0,-1 1 0,1-1 0,-1 1 0,0-1 0,0 0 0,-1 1 0,1-1 0,-1 1 0,1-1 0,-1 0 0,0 1 0,-2-4 0,2 5 0,1 1 0,-1-1 0,0 0 0,0 1 0,0-1 0,-1 1 0,1-1 0,0 1 0,-1-1 0,1 1 0,0 0 0,-1 0 0,0 0 0,1 0 0,-1 0 0,0 0 0,1 0 0,-1 0 0,0 1 0,0-1 0,0 1 0,1-1 0,-1 1 0,0 0 0,0-1 0,0 1 0,0 0 0,0 0 0,0 1 0,0-1 0,0 0 0,1 1 0,-4 0 0,3 0 0,1-1 0,-1 0 0,1 1 0,-1-1 0,1 1 0,0 0 0,-1-1 0,1 1 0,0 0 0,0 0 0,0 0 0,-1 0 0,1 0 0,0 0 0,0 0 0,0 0 0,1 1 0,-1-1 0,0 0 0,0 0 0,1 1 0,-1-1 0,0 1 0,1-1 0,0 0 0,-1 1 0,1-1 0,0 1 0,0-1 0,-1 1 0,1-1 0,0 1 0,1-1 0,-1 1 0,0-1 0,0 1 0,1 2 0,0-1 0,0 0 0,0-1 0,1 1 0,-1-1 0,0 1 0,1-1 0,0 1 0,-1-1 0,1 0 0,0 0 0,0 0 0,0 0 0,0 0 0,1 0 0,-1 0 0,0-1 0,1 1 0,-1-1 0,5 2 0,-4-2 0,1-1 0,-1 1 0,0-1 0,1 1 0,-1-1 0,1 0 0,-1 0 0,1 0 0,-1-1 0,0 1 0,1-1 0,-1 0 0,0 0 0,1 0 0,-1 0 0,0-1 0,0 1 0,0-1 0,0 0 0,0 0 0,-1 0 0,1 0 0,0 0 0,-1-1 0,0 1 0,1-1 0,-1 0 0,0 1 0,0-1 0,-1 0 0,1 0 0,-1 0 0,1-1 0,-1 1 0,0 0 0,0 0 0,0-1 0,-1 1 0,1-1 0,-1 1 0,0 0 0,0-1 0,0 1 0,0-1 0,0 1 0,-1-1 0,0 1 0,0 0 0,0-1 0,-1-3 0,-1 4 0,1 0 0,0 0 0,0 1 0,-1-1 0,0 0 0,0 1 0,1 0 0,-1 0 0,0 0 0,-1 0 0,1 0 0,0 0 0,-1 1 0,1 0 0,-1-1 0,1 1 0,-1 0 0,-3 0 0,-2-1 0,-1 0 0,1 1 0,-1 0 0,0 0 0,-18 2 0,27-1 0,-1 0 0,0 0 0,0 1 0,1-1 0,-1 0 0,0 1 0,1-1 0,-1 1 0,0-1 0,1 1 0,-1 0 0,1 0 0,-1 0 0,1 0 0,-1 0 0,1 0 0,0 0 0,-1 0 0,1 0 0,0 1 0,0-1 0,0 1 0,0-1 0,0 1 0,0-1 0,1 1 0,-1-1 0,0 1 0,1 0 0,-1 2 0,1-1 0,0 1 0,0 0 0,1-1 0,0 1 0,-1-1 0,1 1 0,1-1 0,-1 1 0,0-1 0,1 0 0,0 1 0,-1-1 0,1 0 0,3 3 0,0 0 0,0 0 0,0 0 0,0 0 0,1-1 0,0 0 0,12 8 0,-16-11 0,1 0 0,-1-1 0,1 1 0,-1-1 0,1 0 0,0 0 0,0 0 0,-1 0 0,1-1 0,0 1 0,0-1 0,0 1 0,0-1 0,-1 0 0,1 0 0,0-1 0,4 1 0,-5-1 0,-1 0 0,1 1 0,0-1 0,-1 0 0,1 0 0,0 0 0,-1 0 0,1 0 0,-1 0 0,0 0 0,1-1 0,-1 1 0,0-1 0,0 1 0,0-1 0,0 1 0,0-1 0,0 1 0,0-1 0,0 0 0,-1 1 0,1-1 0,0 0 0,-1 0 0,0 0 0,1 0 0,-1 1 0,0-1 0,0 0 0,0 0 0,0 0 0,-1 0 0,1 1 0,0-1 0,-1 0 0,1 0 0,-2-1 0,1-2 0,-1 1 0,1 0 0,-1 0 0,0 0 0,-1 0 0,1 0 0,-1 0 0,0 1 0,0-1 0,0 1 0,0 0 0,0 0 0,-1 0 0,-4-3 0,4 4-105,0-1 0,-1 2 0,1-1 0,0 0 0,-1 1 0,1 0 0,-1 0 0,1 0 0,-1 0 0,0 1 0,1 0 0,-7 0 0,-5 4-6721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2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24575,'-4'2'0,"-1"0"0,0 0 0,1 1 0,0-1 0,0 1 0,0 0 0,0 0 0,0 0 0,0 1 0,1-1 0,-7 9 0,0-2 0,7-6 0,0 0 0,1 0 0,-1 0 0,1 0 0,-1 1 0,1-1 0,1 0 0,-1 1 0,0 0 0,1-1 0,0 1 0,0 0 0,1 0 0,-1 9 0,1-12 0,0-1 0,0 1 0,0-1 0,0 1 0,1-1 0,-1 1 0,0-1 0,1 1 0,-1-1 0,1 1 0,-1-1 0,1 0 0,-1 1 0,1-1 0,0 0 0,0 1 0,0-1 0,0 0 0,0 0 0,0 0 0,0 0 0,0 0 0,0 0 0,1 0 0,-1 0 0,0-1 0,1 1 0,-1 0 0,0-1 0,1 1 0,-1-1 0,1 1 0,-1-1 0,1 0 0,-1 0 0,1 1 0,-1-1 0,1 0 0,-1-1 0,1 1 0,-1 0 0,1 0 0,-1 0 0,1-1 0,-1 1 0,0-1 0,1 1 0,-1-1 0,3-1 0,0 0 0,0 0 0,-1 0 0,1 0 0,0 0 0,-1 0 0,0-1 0,0 1 0,0-1 0,0 0 0,0 0 0,0 0 0,-1-1 0,1 1 0,-1 0 0,0-1 0,0 0 0,2-5 0,-3 7 0,0 0 0,-1 0 0,1-1 0,-1 1 0,0 0 0,1 0 0,-1 0 0,0 0 0,0 0 0,0-1 0,-1 1 0,1 0 0,0 0 0,-1 0 0,1 0 0,-1 0 0,0 0 0,0 0 0,0 0 0,0 0 0,0 0 0,0 0 0,0 0 0,-1 1 0,1-1 0,-1 1 0,1-1 0,-1 1 0,0-1 0,1 1 0,-1 0 0,0 0 0,0 0 0,-3-2 0,1 3 0,1-1 0,-1 0 0,1 1 0,-1 0 0,0 0 0,1 0 0,-1 0 0,0 0 0,1 1 0,-1 0 0,1-1 0,-6 3 0,8-3 0,0 0 0,0 1 0,0-1 0,0 0 0,0 0 0,0 0 0,0 1 0,0-1 0,0 0 0,0 1 0,1-1 0,-1 1 0,0-1 0,0 1 0,0 0 0,1-1 0,-1 1 0,0 0 0,1-1 0,-1 1 0,1 0 0,-1 0 0,1 0 0,-1-1 0,1 1 0,-1 0 0,1 0 0,0 0 0,-1 0 0,1 0 0,0 0 0,0 0 0,0 0 0,0 0 0,0 0 0,0 0 0,0 0 0,0 0 0,0 0 0,0-1 0,0 1 0,1 0 0,-1 0 0,0 0 0,1 0 0,-1 0 0,1 0 0,0 1 0,1 0 0,-1-1 0,1 0 0,0 1 0,0-1 0,-1 0 0,1 0 0,0 0 0,0 0 0,0-1 0,0 1 0,0 0 0,0-1 0,0 1 0,1-1 0,-1 0 0,3 0 0,-4 1 0,0-1 0,1 0 0,-1 0 0,0 0 0,0 0 0,0 0 0,1-1 0,-1 1 0,0 0 0,0-1 0,0 1 0,0 0 0,0-1 0,0 1 0,0-1 0,0 0 0,0 1 0,0-1 0,0 0 0,0 0 0,0 1 0,0-1 0,0 0 0,-1 0 0,1 0 0,0 0 0,-1 0 0,1 0 0,0 0 0,0-2 0,-1 3 0,0 0 0,0-1 0,0 1 0,0 0 0,0-1 0,0 1 0,0 0 0,0-1 0,0 1 0,0 0 0,0 0 0,0-1 0,0 1 0,0 0 0,-1-1 0,1 1 0,0 0 0,0 0 0,0-1 0,0 1 0,0 0 0,-1 0 0,1-1 0,0 1 0,0 0 0,0 0 0,-1 0 0,1-1 0,0 1 0,0 0 0,-1 0 0,1 0 0,0 0 0,-1-1 0,1 1 0,0 0 0,0 0 0,-1 0 0,1 0 0,0 0 0,-1 0 0,1 0 0,0 0 0,-1 0 0,1 0 0,0 0 0,0 0 0,-1 0 0,1 0 0,0 0 0,-1 0 0,1 1 0,0-1 0,0 0 0,-1 0 0,1 1 0,-1-1 0,1 1 0,-1-1 0,1 1 0,0-1 0,-1 1 0,1 0 0,0-1 0,0 1 0,-1-1 0,1 1 0,0 0 0,0-1 0,0 1 0,0 0 0,0-1 0,0 1 0,0 0 0,0-1 0,0 1 0,0 0 0,0-1 0,0 1 0,0 0 0,1-1 0,-1 1 0,0-1 0,1 1 0,-1 0 0,0-1 0,1 1 0,-1-1 0,0 1 0,1-1 0,-1 1 0,1-1 0,-1 1 0,1-1 0,-1 0 0,1 1 0,0-1 0,1 3 12,1-1 0,-1 0 0,1 0 0,-1-1 0,1 1 0,-1-1 0,1 1 0,0-1 0,4 2 0,-6-3-50,0 1 0,0-1 0,-1 0 0,1 0 0,0 1 0,0-1-1,0 0 1,0 0 0,-1 0 0,1 0 0,0 0 0,0 0 0,0 0 0,0 0 0,-1 0 0,1-1 0,0 1 0,0 0 0,0-1-1,-1 1 1,1 0 0,0-1 0,0 1 0,-1-1 0,1 1 0,0-1 0,-1 1 0,1-1 0,-1 1 0,1-1 0,0 0 0,-1 1-1,0-1 1,1 0 0,-1 0 0,1 1 0,-1-1 0,1-1 0,0-7-6788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39 24575,'-5'0'0,"-1"0"0,1 1 0,-1 0 0,1 0 0,-1 0 0,1 0 0,-1 1 0,1 0 0,0 0 0,0 1 0,-8 4 0,11-5 0,0-1 0,0 1 0,0-1 0,1 1 0,-1 0 0,0 0 0,1 0 0,-1 0 0,1 0 0,0 0 0,0 0 0,0 0 0,0 0 0,0 1 0,0-1 0,1 0 0,-1 1 0,1-1 0,-1 0 0,1 1 0,0-1 0,0 1 0,0-1 0,0 1 0,1-1 0,-1 0 0,1 1 0,-1-1 0,2 3 0,-2-3 0,1 0 0,-1 0 0,1-1 0,0 1 0,0-1 0,-1 1 0,1-1 0,0 1 0,0-1 0,1 1 0,-1-1 0,0 0 0,0 0 0,1 1 0,-1-1 0,0 0 0,1 0 0,-1 0 0,1 0 0,-1-1 0,1 1 0,0 0 0,-1-1 0,1 1 0,0-1 0,0 0 0,-1 1 0,1-1 0,0 0 0,0 0 0,-1 0 0,1 0 0,0 0 0,0-1 0,-1 1 0,1 0 0,0-1 0,-1 1 0,3-2 0,-1 1 0,1-1 0,0 0 0,-1 1 0,1-2 0,-1 1 0,0 0 0,0-1 0,0 1 0,0-1 0,0 0 0,0 0 0,-1 0 0,1 0 0,-1 0 0,0-1 0,3-5 0,-3 3 0,-1 0 0,1 0 0,-1-1 0,-1 1 0,1-1 0,-1 1 0,0 0 0,0-1 0,-1 1 0,-2-13 0,3 18 0,-1 0 0,1-1 0,-1 1 0,1 0 0,-1-1 0,1 1 0,-1 0 0,0 0 0,0 0 0,1-1 0,-1 1 0,0 0 0,0 0 0,0 0 0,0 1 0,0-1 0,-1 0 0,1 0 0,0 0 0,0 1 0,-2-1 0,1 0 0,0 1 0,0 0 0,0 0 0,0 1 0,0-1 0,0 0 0,0 1 0,0-1 0,0 1 0,0-1 0,0 1 0,0 0 0,0 0 0,1 0 0,-1 0 0,0 0 0,1 1 0,-1-1 0,-1 2 0,-18 23 0,13-13 0,1-26 0,-2-7 0,9 20 0,0 0 0,0 0 0,0 1 0,0-1 0,-1 0 0,1 0 0,0 0 0,0 0 0,0 0 0,0 1 0,0-1 0,0 0 0,0 0 0,0 0 0,0 0 0,0 0 0,0 0 0,-1 0 0,1 1 0,0-1 0,0 0 0,0 0 0,0 0 0,0 0 0,0 0 0,-1 0 0,1 0 0,0 0 0,0 0 0,0 0 0,0 0 0,0 0 0,-1 0 0,1 0 0,0 0 0,0 0 0,0 0 0,0 0 0,-1 0 0,1 0 0,0 0 0,0 0 0,0 0 0,0 0 0,0 0 0,-1 0 0,1 0 0,0 0 0,0 0 0,0 0 0,0-1 0,0 1 0,-1 0 0,2 1 0,-1 1 0,0-1 0,0 0 0,0 0 0,1 1 0,-1-1 0,1 0 0,-1 0 0,1 0 0,-1 0 0,1 1 0,0-1 0,-1 0 0,1 0 0,0 0 0,0 0 0,0-1 0,0 1 0,0 0 0,0 0 0,0 0 0,0-1 0,0 1 0,0-1 0,1 1 0,-1-1 0,0 1 0,0-1 0,0 1 0,1-1 0,-1 0 0,0 0 0,2 0 0,6 3 0,-9-3 0,0 0 0,0-1 0,-1 1 0,1 0 0,0-1 0,0 1 0,0 0 0,0-1 0,-1 1 0,1 0 0,0 0 0,0-1 0,-1 1 0,1 0 0,0 0 0,-1-1 0,1 1 0,0 0 0,0 0 0,-1 0 0,1 0 0,0-1 0,-1 1 0,1 0 0,0 0 0,-1 0 0,1 0 0,-1 0 0,1 0 0,0 0 0,-1 0 0,1 0 0,0 0 0,-1 0 0,1 0 0,0 0 0,-1 0 0,1 0 0,0 1 0,-1-1 0,1 0 0,0 0 0,-1 0 0,1 0 0,0 1 0,-1-1 0,1 0 0,0 1 0,-3 19 0,1 0 0,0-10-77,7-9 269,8-19-1672,-9 4-5346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42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124 0 24575,'-5'0'0,"1"0"0,-1 0 0,0 1 0,0-1 0,0 1 0,0 0 0,1 0 0,-1 1 0,0-1 0,1 1 0,-1 0 0,1 0 0,0 1 0,0-1 0,0 1 0,0 0 0,0 0 0,0 0 0,1 0 0,0 1 0,-1 0 0,-3 5 0,4-2 0,-1 0 0,1 1 0,1-1 0,-1 1 0,1 0 0,1-1 0,-1 1 0,1 0 0,1 0 0,0 0 0,0 0 0,0 0 0,2 8 0,-1-12 0,0 0 0,0 0 0,0-1 0,1 1 0,-1 0 0,1-1 0,0 1 0,0-1 0,0 0 0,1 1 0,-1-1 0,1 0 0,-1-1 0,1 1 0,0 0 0,0-1 0,1 0 0,-1 1 0,0-1 0,1-1 0,-1 1 0,1 0 0,0-1 0,0 0 0,-1 0 0,1 0 0,4 1 0,-5-2 0,1 1 0,-1 0 0,0-1 0,0 0 0,0 0 0,0 0 0,0 0 0,1 0 0,-1-1 0,0 1 0,0-1 0,0 0 0,0 0 0,0 0 0,0 0 0,0-1 0,-1 1 0,1-1 0,0 1 0,-1-1 0,1 0 0,-1 0 0,1 0 0,-1-1 0,0 1 0,0-1 0,0 1 0,0-1 0,-1 1 0,1-1 0,-1 0 0,0 0 0,2-5 0,0-9 0,-1 0 0,0 0 0,-2-1 0,0 1 0,-2-20 0,1 28 0,5 27-227,1-1-1,1 0 1,0 0-1,1-1 1,16 27-1,-14-30-6598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44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24575,'1'0'0,"0"1"0,0-1 0,0 1 0,0-1 0,0 1 0,0-1 0,0 1 0,0 0 0,0-1 0,0 1 0,0 0 0,-1 0 0,1 0 0,0 0 0,-1 0 0,1 0 0,0 0 0,-1 0 0,1 0 0,-1 0 0,0 0 0,1 0 0,-1 0 0,0 0 0,0 0 0,1 0 0,-1 2 0,4 36 0,-4-34 0,13 101 0,-7-62 0,1 50 0,-7-84 0,0 0 0,1 0 0,1 0 0,-1 0 0,1 0 0,6 15 0,-8-25 0,0 0 0,0 0 0,0 0 0,0 0 0,0 0 0,0 0 0,0 0 0,0 0 0,0 0 0,0 0 0,0-1 0,0 1 0,0 0 0,0 0 0,0 0 0,0 0 0,0 0 0,0 0 0,0 0 0,0 0 0,0 0 0,1 0 0,-1 0 0,0 0 0,0 0 0,0 0 0,0 0 0,0 0 0,0 0 0,0 0 0,0 0 0,0 0 0,0-1 0,0 1 0,0 0 0,1 0 0,-1 0 0,0 0 0,0 0 0,0 0 0,0 1 0,0-1 0,0 0 0,0 0 0,0 0 0,0 0 0,0 0 0,0 0 0,0 0 0,1 0 0,-1 0 0,0 0 0,0 0 0,0 0 0,0 0 0,0 0 0,0 0 0,0 0 0,0 0 0,0 0 0,3-14 0,1-21 0,-4 31 0,1 0 0,0 1 0,0 0 0,0-1 0,0 1 0,1 0 0,-1 0 0,1 0 0,0 0 0,0 0 0,0 1 0,0-1 0,0 0 0,1 1 0,-1 0 0,1-1 0,-1 1 0,1 0 0,0 0 0,0 1 0,0-1 0,0 1 0,0-1 0,0 1 0,1 0 0,-1 0 0,0 0 0,1 1 0,-1-1 0,0 1 0,8 0 0,-5-1 0,0 1 0,0 0 0,1 0 0,-1 0 0,0 1 0,1 0 0,-1 0 0,0 1 0,0 0 0,0 0 0,0 0 0,0 1 0,-1-1 0,1 1 0,-1 1 0,8 5 0,-10-6 0,1 1 0,-1 0 0,0 0 0,1 0 0,-2 0 0,1 1 0,-1-1 0,1 1 0,-1 0 0,0 0 0,-1-1 0,1 1 0,-1 0 0,0 0 0,0 0 0,-1 6 0,0-7 0,0 0 0,-1 0 0,0 0 0,0 0 0,0 0 0,0 0 0,-1 0 0,1 0 0,-1 0 0,0-1 0,0 1 0,-1-1 0,1 1 0,-1-1 0,1 0 0,-1 0 0,0 0 0,0 0 0,0-1 0,-6 4 0,-1 0-97,0-1-1,0-1 1,0 0-1,0 0 1,-1-1-1,0 0 1,1-1-1,-1 0 1,0 0-1,0-1 1,0-1-1,0 0 0,-11-2 1,1 2-6729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45.8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341 0 24575,'-21'0'0,"-22"0"0,-60 7 0,89-5 0,0 1 0,0 0 0,0 1 0,1 1 0,-1 0 0,1 0 0,1 1 0,-17 11 0,26-14 0,-1 0 0,1 0 0,1 0 0,-1 0 0,0 1 0,1-1 0,0 1 0,-1-1 0,2 1 0,-1 0 0,0 0 0,1 0 0,-1 0 0,1 0 0,0 1 0,1-1 0,-1 0 0,1 8 0,-1-9 0,1 1 0,0 0 0,0 0 0,1-1 0,-1 1 0,1 0 0,0 0 0,0-1 0,0 1 0,0-1 0,0 1 0,1-1 0,0 1 0,-1-1 0,2 0 0,-1 0 0,0 0 0,0 0 0,1 0 0,0-1 0,2 4 0,7 0-4,0-1-1,0 1 1,1-2-1,0 0 0,-1 0 1,23 2-1,6 3-1328,-24-5-5493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47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145 352 24575,'-8'1'0,"0"0"0,1 0 0,-1 1 0,0 0 0,1 0 0,-1 1 0,1 0 0,-1 0 0,1 1 0,0 0 0,1 0 0,-9 6 0,12-8 0,0 1 0,0-1 0,0 1 0,0-1 0,1 1 0,-1 0 0,1 0 0,0 0 0,0 0 0,0 0 0,0 0 0,0 1 0,1-1 0,-1 1 0,1-1 0,0 1 0,0 0 0,0-1 0,1 1 0,-1 0 0,1 0 0,0-1 0,0 1 0,0 0 0,0 0 0,1 0 0,1 5 0,0-6 0,-1-1 0,1 1 0,-1-1 0,1 0 0,0 0 0,0 0 0,0 0 0,0 0 0,0 0 0,0 0 0,1-1 0,-1 1 0,0-1 0,1 1 0,0-1 0,-1 0 0,1 0 0,0 0 0,-1 0 0,1-1 0,0 1 0,0-1 0,0 0 0,-1 0 0,1 0 0,0 0 0,0 0 0,0 0 0,4-2 0,0 1 0,1 0 0,-1-1 0,1 0 0,-1 0 0,0 0 0,0-1 0,0 0 0,0-1 0,13-8 0,-14 7 0,0-1 0,-1 0 0,1-1 0,-1 1 0,0-1 0,-1 0 0,1 0 0,-1-1 0,-1 1 0,1-1 0,-1 0 0,3-15 0,-1-4 0,-1 0 0,0-45 0,-1 19 0,8-21 0,-7 51 0,0 0 0,0-25 0,-7 13 0,-2 31 0,-2 22 0,2 4 0,1-1 0,-1 30 0,-6 31 0,7-59 0,1 0 0,1 0 0,1 0 0,1 0 0,1 1 0,1-1 0,1 0 0,1 0 0,1-1 0,1 1 0,14 34 0,-12-41-1365,0-4-5461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49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53 188 24575,'7'-1'0,"-1"0"0,1 0 0,-1 0 0,1-1 0,-1 1 0,1-2 0,-1 1 0,0-1 0,0 0 0,0 0 0,0-1 0,-1 1 0,0-1 0,1 0 0,4-6 0,-8 8 0,0 0 0,0 0 0,0-1 0,0 1 0,0 0 0,-1-1 0,1 1 0,-1-1 0,0 0 0,1 0 0,-1 1 0,-1-1 0,1 0 0,0 0 0,-1 0 0,1 0 0,-1 0 0,0 0 0,0 0 0,0 0 0,0 0 0,-1 0 0,1 1 0,-1-1 0,0 0 0,1 0 0,-1 0 0,-1 0 0,1 1 0,0-1 0,-1 1 0,1-1 0,-1 1 0,0-1 0,0 1 0,-3-3 0,2 1 0,-1 0 0,0 1 0,0 0 0,0-1 0,0 1 0,0 1 0,-1-1 0,0 1 0,1 0 0,-1 0 0,0 0 0,0 0 0,0 1 0,0 0 0,0 0 0,0 0 0,-9 1 0,11 0 0,0 0 0,0 1 0,1-1 0,-1 1 0,0 0 0,0 0 0,1 0 0,-1 0 0,1 0 0,-1 1 0,1-1 0,-1 1 0,1 0 0,0 0 0,0-1 0,0 2 0,0-1 0,0 0 0,0 0 0,1 0 0,-1 1 0,1-1 0,-1 1 0,1-1 0,0 1 0,0 0 0,0-1 0,0 1 0,1 0 0,-1 0 0,1 0 0,-1 4 0,-1 7 0,1 0 0,0 0 0,1 0 0,1 0 0,0 1 0,1-1 0,0-1 0,8 26 0,-8-33 0,1-1 0,-1 0 0,1 1 0,0-1 0,1 0 0,-1-1 0,1 1 0,0-1 0,0 1 0,0-1 0,1 0 0,0-1 0,-1 1 0,1-1 0,1 0 0,-1 0 0,0 0 0,1-1 0,-1 0 0,1 0 0,0 0 0,-1-1 0,9 2 0,53 1-1365,-46-4-5461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50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339 1 24575,'-8'0'0,"-19"-1"0,0 2 0,-45 7 0,62-6 0,0 0 0,0 2 0,1-1 0,-1 1 0,1 0 0,0 1 0,0 0 0,1 1 0,-1 0 0,-10 9 0,11-7 0,0-1 0,0 1 0,1 1 0,-1-1 0,2 1 0,0 1 0,0-1 0,0 1 0,1 0 0,1 0 0,0 1 0,0 0 0,1-1 0,0 1 0,1 0 0,0 0 0,1 0 0,0 1 0,1-1 0,1 15 0,-2 0 0,2 1 0,1 0 0,1 0 0,1-1 0,1 0 0,16 47 0,-8-15-1365,-11-40-5461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1:4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3 24575,'-42'0'0,"28"-2"0,-1 2 0,0-1 0,0 2 0,1 0 0,-1 1 0,1 0 0,-1 1 0,1 1 0,0 0 0,-27 12 0,11 5 0,1 0 0,1 2 0,1 1 0,-37 43 0,14-15 0,34-33 0,1 0 0,1 1 0,1 1 0,1 0 0,1 1 0,-16 45 0,-25 46 0,-25 52 0,42-82 0,10-18 0,3 0 0,-14 75 0,35-135 0,-10 36 0,2 1 0,2 0 0,-2 69 0,9-96 0,0 0 0,2 0 0,-1 0 0,2 0 0,0-1 0,1 1 0,1-1 0,0 0 0,0 0 0,2 0 0,0-1 0,0 0 0,17 22 0,6 5 0,-21-27 0,0 0 0,1-1 0,1 0 0,-1-1 0,2 0 0,0 0 0,0-1 0,0-1 0,2 0 0,13 7 0,46 19 0,-14-6 0,113 38 0,-131-53 0,1-2 0,1-2 0,0-3 0,0 0 0,48-1 0,-63-6 0,0-1 0,0-1 0,-1-1 0,1-2 0,42-12 0,-6-4 0,-40 15 0,0-1 0,0-1 0,-1-1 0,0-1 0,-1-1 0,0-1 0,-1-1 0,30-24 0,19-37 0,-49 51 0,39-37 0,-48 49 0,0-1 0,-1-1 0,14-20 0,21-24 0,-36 46 0,-1 0 0,1-1 0,-2 0 0,0-1 0,0 0 0,11-27 0,22-89 0,-10 28 0,-28 89 22,0-1 1,0 1-1,-1 0 0,-1-1 0,0-12 1,7-46-1522,-3 54-5327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1:51.5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24575,'4'0'0,"2"-4"0,3-2 0,4 1 0,5 1 0,3 1 0,2 1 0,1 1 0,0 1 0,1 0 0,0 0 0,-1 0 0,1 0 0,-1 0 0,0 1 0,0-1 0,-4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2:4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3633 24575,'5'-2'0,"0"0"0,1 0 0,-1-1 0,-1 0 0,1 0 0,0 0 0,-1 0 0,9-8 0,6-4 0,42-25 0,-1-4 0,-2-2 0,58-59 0,-100 91 0,-1 1 0,2 1 0,0 0 0,20-10 0,-22 14 0,0-1 0,-1 0 0,0-1 0,0-1 0,-1 0 0,19-22 0,-6 3 0,1 2 0,1 1 0,39-29 0,-29 25 0,18-14 0,59-54 0,-98 84 0,1 1 0,38-25 0,18-12 0,-13 0 0,60-54 0,-86 70 0,1 1 0,1 2 0,55-35 0,-87 64 0,50-31 0,-2-3 0,96-85 0,-24 18 0,13-12 0,41-81 0,-173 189 0,23-23 0,2 2 0,44-35 0,30-29 0,-26 12 0,100-78 0,-142 127 0,58-64 0,-66 65 0,1 0 0,62-48 0,-53 48 0,51-51 0,-89 81 0,94-120 0,-90 117 0,117-129 0,-107 117 0,1 1 0,0 0 0,1 1 0,1 1 0,0 1 0,1 0 0,21-9 0,-16 8 0,0-1 0,-1-1 0,41-35 0,-37 27 0,52-36 0,-51 40 0,0-1 0,25-26 0,115-98 0,-158 135 0,0 1 0,1 0 0,1 0 0,18-9 0,-17 11 0,0-2 0,-1 1 0,21-18 0,74-58-1365,-95 74-5461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2:55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30 654 24575,'-2'47'0,"-1"0"0,-11 56 0,7-46 0,3 0 0,6 96 0,1-41 0,-1-87 0,0-1 0,1 0 0,2 1 0,1-1 0,8 23 0,50 114 0,-58-147 0,1-1 0,0 1 0,1-1 0,0-1 0,1 0 0,0 0 0,1 0 0,0-2 0,1 1 0,0-1 0,1-1 0,0 0 0,0 0 0,1-1 0,0-1 0,1 0 0,-1-1 0,19 6 0,-3-5 0,0-1 0,0-2 0,37 1 0,45 8 0,-49-6 0,1-2 0,123-6 0,-66-1 0,-106 1 0,0 0 0,0-1 0,-1-1 0,1 0 0,-1 0 0,0-2 0,0 0 0,0 0 0,0-1 0,-1 0 0,0-2 0,16-11 0,11-12 0,-2-1 0,38-44 0,-35 36 0,-29 27 0,0 0 0,-1 0 0,-1-1 0,0 0 0,-1-1 0,0 0 0,7-22 0,-4 6 0,-1-1 0,9-58 0,-13 28 0,-3 1 0,-5-80 0,-1 26 0,1 86 0,-1 0 0,-7-33 0,1 15 0,-39-169 0,35 150 0,-32-98 0,40 150 0,-1 0 0,0 0 0,0 1 0,-2-1 0,1 2 0,-2-1 0,0 1 0,0 0 0,-19-17 0,11 14 0,-2 0 0,1 2 0,-2 0 0,0 1 0,-31-14 0,33 19 0,0 1 0,0 0 0,0 2 0,0 0 0,-1 1 0,0 0 0,1 2 0,-1 0 0,-23 3 0,-31-3 0,51-1 0,0 1 0,-1 1 0,1 1 0,-1 1 0,1 1 0,0 0 0,-23 9 0,14 2 0,1 2 0,0 2 0,2 1 0,-40 32 0,10-7 0,48-35 0,1-1 0,0 2 0,1-1 0,0 1 0,-7 11 0,-24 29 0,-106 119 0,111-125 106,29-35-400,-1 0 0,0-1-1,0 0 1,-9 8 0,4-7-6532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5:23.4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242 0 24575,'-1'1'0,"0"-1"0,0 0 0,0 0 0,0 1 0,1-1 0,-1 1 0,0-1 0,0 1 0,0-1 0,1 1 0,-1-1 0,0 1 0,1 0 0,-1-1 0,0 1 0,1 0 0,-1 0 0,1-1 0,-1 1 0,1 0 0,0 0 0,-1 0 0,1 0 0,0 0 0,-1 1 0,-7 30 0,5-17 0,-75 271 0,60-228 0,12-34 0,-2 0 0,0 0 0,-2-1 0,0 0 0,-1-1 0,-24 34 0,32-51-124,-1 0 0,1 0 0,0 0 0,1 1 0,-1-1 0,1 0-1,0 1 1,1 0 0,-1 0 0,0 8 0,-1 4-6702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5:24.4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24575,'1'13'0,"1"-1"0,0 1 0,1-1 0,0 0 0,1 0 0,6 14 0,-5-13 0,0 0 0,-1 1 0,-1 0 0,4 25 0,-4-14 0,1-1 0,13 45 0,-10-45 0,-2-1 0,0 1 0,2 26 0,-4-25-136,1 0-1,1-1 1,1 0-1,2 0 1,0-1-1,2 0 1,0 0-1,1-1 0,20 28 1,-22-38-6690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5:25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24575,'4'0'0,"6"0"0,4 0 0,5 0 0,3 0 0,1 0 0,2 0 0,-4 4 0,-2 1 0,-3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8:40.5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47 24575,'4'0'0,"6"0"0,4 0 0,5 0 0,3 0 0,2 0 0,0 0 0,-3-4 0,-1-2 0,0 1 0,0 0 0,1 2 0,2 2 0,-4-4 0,-1-1 0,1 1 0,1 1 0,-3 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8:41.5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452 1 24575,'-27'2'19,"0"2"0,0 0 0,0 2-1,1 1 1,0 1 0,-45 21 0,42-17-319,0-1 1,-1-1 0,0-1-1,-52 7 1,61-14-6527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8:42.5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0 24575,'-3'54'0,"-2"0"0,-17 78 0,-16 41-1365,35-155-5461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8:43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24575,'4'0'0,"5"0"0,6 0 0,3 0 0,4 0 0,2 0 0,0 0 0,1 0 0,0 0 0,0 0 0,0 0 0,-1 0 0,0 0 0,1 0 0,-2 0 0,-3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3:52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24575,'4'2'0,"1"0"0,0 0 0,-1 1 0,0-1 0,0 1 0,1 0 0,-2 0 0,1 1 0,0-1 0,-1 1 0,6 7 0,1 0 0,17 17 0,32 45 0,-45-54 0,14 12 0,23 31 0,-49-59 0,0 0 0,0 0 0,0 0 0,-1 0 0,1 0 0,-1 0 0,0 1 0,0-1 0,0 0 0,0 1 0,-1-1 0,1 1 0,-1-1 0,0 1 0,0-1 0,0 1 0,-1-1 0,0 4 0,0-5 0,0 1 0,-1-1 0,1 0 0,-1 0 0,1 0 0,-1 0 0,0-1 0,1 1 0,-1 0 0,0-1 0,0 1 0,0-1 0,-1 0 0,1 0 0,0 0 0,0 0 0,-1 0 0,-2 1 0,-53 12 0,37-10 0,-10 4 0,12-2 0,0-2 0,0 0 0,-35 2 0,44-6-273,-1 1 0,1 0 0,0 1 0,-11 3 0,5 0-6553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48:45.9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24575,'4'0'0,"5"0"0,2 4 0,2 2 0,4-1 0,2-1 0,-1 3 0,0 1 0,0-2 0,3-2 0,0-1 0,-2 3 0,-1 0 0,1-1 0,1 0 0,1-3 0,1 0 0,-3-1-8191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3:53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24575,'117'-2'0,"126"5"0,-241-3 0,0 0 0,0 0 0,0 1 0,0-1 0,0 0 0,0 1 0,0-1 0,0 1 0,0 0 0,-1 0 0,1 0 0,0 0 0,0 0 0,-1 0 0,1 0 0,0 1 0,-1-1 0,1 0 0,-1 1 0,0-1 0,0 1 0,1 0 0,-1-1 0,1 4 0,-1-1 0,0-1 0,0 1 0,-1 0 0,1 0 0,-1-1 0,0 1 0,0 0 0,0 0 0,-1-1 0,0 1 0,1 0 0,-3 5 0,-2 6 0,-1 0 0,-1 0 0,0 0 0,-1-1 0,-11 15 0,11-18 0,-1 1 0,2 0 0,-1 1 0,2-1 0,-1 1 0,2 0 0,0 1 0,-4 14 0,-10 48-1365,16-58-5461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07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24575,'4'3'0,"0"-1"0,0 1 0,-1-1 0,1 1 0,-1 0 0,0 1 0,0-1 0,0 0 0,0 1 0,-1 0 0,1-1 0,3 9 0,1-1 0,1 2 0,1 0 0,0-1 0,1 0 0,1 0 0,-1-1 0,2-1 0,0 0 0,0 0 0,0-1 0,1-1 0,1 0 0,-1-1 0,1 0 0,19 6 0,3 0 0,-28-9 0,0-1 0,0 0 0,1 0 0,-1-1 0,1 0 0,8 1 0,-14-3 0,-1-1 0,1 1 0,-1 0 0,1 0 0,-1-1 0,1 0 0,-1 1 0,0-1 0,1 0 0,-1 0 0,0 0 0,0-1 0,0 1 0,0 0 0,0-1 0,0 0 0,0 1 0,0-1 0,0 0 0,-1 0 0,1 0 0,-1 0 0,0 0 0,1 0 0,1-4 0,10-23 0,-1-1 0,12-43 0,-16 45 0,1 1 0,1 0 0,21-38 0,-23 50-1365,-2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1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1 319 24575,'1'-8'0,"1"1"0,1-1 0,-1 1 0,1 0 0,5-9 0,-2 2 0,12-28 0,-3 4 0,2 1 0,27-45 0,-36 69 0,-6 9 0,0 0 0,1 0 0,-1 0 0,1 0 0,0 1 0,0-1 0,0 1 0,5-4 0,-7 6 0,1 1 0,-1 0 0,0-1 0,1 1 0,-1 0 0,0 0 0,1 0 0,-1-1 0,0 2 0,0-1 0,1 0 0,-1 0 0,0 0 0,1 1 0,-1-1 0,0 0 0,0 1 0,1-1 0,-1 1 0,0 0 0,0-1 0,0 1 0,0 0 0,0 0 0,0-1 0,0 1 0,0 0 0,0 0 0,0 0 0,0 0 0,-1 0 0,1 1 0,0-1 0,-1 0 0,2 2 0,8 12 0,81 101 0,-79-104 0,0 0 0,1 0 0,1-2 0,0 1 0,0-2 0,24 13 0,-7-6-1365,-17-9-5461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3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 24575,'-1'9'0,"-1"0"0,0 0 0,-1 0 0,0 0 0,-1-1 0,1 1 0,-7 8 0,-1 6 0,4-7 0,1 1 0,0 1 0,2-1 0,0 1 0,-4 33 0,2-10 0,-22 70 0,18-74 0,0 1 0,-4 47 0,2-5 0,6-54 0,2 1 0,0 32 0,4 5 0,2-29 0,-2-1 0,-2 1 0,-1 0 0,-8 36 0,5-34 0,1 1 0,2 0 0,2 0 0,4 49 0,-1 1 0,1-60 0,0 0 0,2-1 0,1 1 0,2-1 0,15 38 0,-2-1 0,-14-44 0,1 0 0,1 0 0,1-1 0,0 0 0,2-1 0,17 23 0,93 93 0,-87-100 0,-2 2 0,-1 1 0,26 41 0,-40-52 0,1-1 0,0-1 0,2-1 0,1-1 0,0-1 0,2-1 0,0-1 0,2-1 0,0-1 0,31 15 0,-16-14 0,55 18 0,-80-33-273,0 0 0,-1 0 0,1-2 0,30-1 0,-25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5:54:3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2260 24575,'2'-7'0,"0"-1"0,0 1 0,1-1 0,0 1 0,4-9 0,0 2 0,8-20 0,-2-1 0,-1 0 0,-1-1 0,7-47 0,-15 54 0,10-70 0,-6 53 0,-2-2 0,-3 1 0,-5-81 0,1 23 0,0 71 0,-2 0 0,-1 1 0,-1-1 0,-14-40 0,-11-57 0,23 76 0,-28-135 0,32 167 0,0-1 0,0-26 0,3 25 0,-9-44 0,-14-74 0,8 70 0,9 32 0,-2 1 0,-2 1 0,-27-66 0,23 72 0,-38-57 0,44 77 0,-1 1 0,0 0 0,0 1 0,-1 0 0,-1 1 0,1 0 0,-16-9 0,-1 0-1365,18 8-5461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2-12-06T07:08:04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170">
    <iact:property name="dataType"/>
    <iact:actionData xml:id="d0">
      <inkml:trace xmlns:inkml="http://www.w3.org/2003/InkML" xml:id="stk0" contextRef="#ctx0" brushRef="#br0">18552 6591 0,'0'-39'14,"38"39"-11,0 0 17,0-38-7,76 0 3,1 0 2,37 0-2,-38-38 0,39 38 1,37-38 0,-75 76 0,-1-39 1,-38 1-3,-38 38 48,0 0-46</inkml:trace>
    </iact:actionData>
  </iact:action>
  <iact:action type="add" startTime="55638">
    <iact:property name="dataType"/>
    <iact:actionData xml:id="d1">
      <inkml:trace xmlns:inkml="http://www.w3.org/2003/InkML" xml:id="stk1" contextRef="#ctx0" brushRef="#br0">19771 5943 0,'0'-38'32,"38"38"124,0 0-145,0 38 0,0-38-1,-38 38 3,38 0 2,1-38 4,-39 38-4,38-38 3,0 38-3,0 0 2,0 0-1,-38 1 54,-38-39-40,38 38-26,-38-38 14,38 38-6,-38-38 8,0 38-7,-1 0 4,1 0 0,0-38 6,38 38 45,0 0-15,-38-38-39</inkml:trace>
    </iact:actionData>
  </iact:action>
  <iact:action type="add" startTime="85136">
    <iact:property name="dataType"/>
    <iact:actionData xml:id="d2">
      <inkml:trace xmlns:inkml="http://www.w3.org/2003/InkML" xml:id="stk2" contextRef="#ctx0" brushRef="#br0">13371 14858 0,'-38'0'37,"0"0"-27,38 38-6,-76-38 13,-1 38 0,39-38 0,0 39-1,0-39 0,-38 38 5,38 0-8,-38 0 3,-1-38 1,77 38-17,-76-38 18,38 0 36</inkml:trace>
    </iact:actionData>
  </iact:action>
  <iact:action type="add" startTime="85696">
    <iact:property name="dataType"/>
    <iact:actionData xml:id="d3">
      <inkml:trace xmlns:inkml="http://www.w3.org/2003/InkML" xml:id="stk3" contextRef="#ctx0" brushRef="#br0">12914 14782 0,'-38'0'27,"38"38"-23,-38-38 6,-39 38 7,39 0-1,0 0 1,0-38 4,38 39-9,-38-1 6,38 0 0,0 0-4,-38 0 5,38 0 13,0 0-11,0 0-9,38 0 5,38 39 1,-38-39-3,39 0 1,-1 0 1,-38-38 3,-38 38-7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2-12-06T07:08:04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31">
    <iact:property name="dataType"/>
    <iact:actionData xml:id="d0">
      <inkml:trace xmlns:inkml="http://www.w3.org/2003/InkML" xml:id="stk0" contextRef="#ctx0" brushRef="#br0">11352 14096 0,'-38'0'44,"0"0"-34,0 0-4,-77 76 9,77-76 1,-114 39-1,152-1-14,-76-38 15,38 38 2,-39-38-1,1 38-2</inkml:trace>
    </iact:actionData>
  </iact:action>
  <iact:action type="add" startTime="9949">
    <iact:property name="dataType"/>
    <iact:actionData xml:id="d1">
      <inkml:trace xmlns:inkml="http://www.w3.org/2003/InkML" xml:id="stk1" contextRef="#ctx0" brushRef="#br0">10933 13944 0,'-38'38'3,"38"0"8,-38-38-3,0 38 8,-39 38 1,39-76-17,0 77 18,-38-1-2,38-38 1,0-38-1,38 38 0,-38 38 1,38-38 0,38-38 56,0 0-61,0 0 17</inkml:trace>
    </iact:actionData>
  </iact:action>
  <iact:action type="add" startTime="10814">
    <iact:property name="dataType"/>
    <iact:actionData xml:id="d2">
      <inkml:trace xmlns:inkml="http://www.w3.org/2003/InkML" xml:id="stk2" contextRef="#ctx0" brushRef="#br0">17295 13753 0,'0'38'7,"38"-38"-5,76 77 13,77-1 3,-153-76-3,114 38 1,-114-38-15,76 0 15,-37 0 2,-1-38-1</inkml:trace>
    </iact:actionData>
  </iact:action>
  <iact:action type="add" startTime="11135">
    <iact:property name="dataType"/>
    <iact:actionData xml:id="d3">
      <inkml:trace xmlns:inkml="http://www.w3.org/2003/InkML" xml:id="stk3" contextRef="#ctx0" brushRef="#br0">17866 13563 0,'38'0'10,"0"38"-5,0-38-1,77 76 14,37-38 1,-76 0-5,-38-38 2,-38 38 4,0 1-6,-76 37 2,-38 38 2,38-38 1,76-38-6,-76 0 3,76 1-15,-39-1 15,1 0 2</inkml:trace>
    </iact:actionData>
  </iact:action>
  <iact:action type="add" startTime="38694">
    <iact:property name="dataType"/>
    <iact:actionData xml:id="d4">
      <inkml:trace xmlns:inkml="http://www.w3.org/2003/InkML" xml:id="stk4" contextRef="#ctx0" brushRef="#br0">6819 16878 0,'-39'0'41,"39"-39"-39,-38 39 0,-38-38 15,38 38-2,-38-76 1,0 38 1,0 0 0,-1 0 0,1-38-1,0-1 2,0 1-2,0 38 0,37 0 1,-37 0 1,38 38-16,0-38 11,0 38 5,38-38-3</inkml:trace>
    </iact:actionData>
  </iact:action>
  <iact:action type="add" startTime="39464">
    <iact:property name="dataType"/>
    <iact:actionData xml:id="d5">
      <inkml:trace xmlns:inkml="http://www.w3.org/2003/InkML" xml:id="stk5" contextRef="#ctx0" brushRef="#br0">5980 16077 0,'-38'0'28,"0"0"-5,0 0-5,0 0-12,0 39 9,-38-1 2,0 0-1,38 0 1,76-38 94,-38 38-103,38-38 6,0 0 4,38 38-2,-38 38 0,0-38 1,38 77 0,-76-39-1,38-38 1,1 0 0,-39 0 0,38-38-1</inkml:trace>
    </iact:actionData>
  </iact:action>
  <iact:action type="add" startTime="68871">
    <iact:property name="dataType"/>
    <iact:actionData xml:id="d6">
      <inkml:trace xmlns:inkml="http://www.w3.org/2003/InkML" xml:id="stk6" contextRef="#ctx0" brushRef="#br0">21828 9562 0,'0'38'77,"0"1"-62,0-1 1,0 0-7,0 38 8,-38 0 0,38 0-1,0 1 2</inkml:trace>
    </iact:actionData>
  </iact:action>
  <iact:action type="add" startTime="69598">
    <iact:property name="dataType"/>
    <iact:actionData xml:id="d7">
      <inkml:trace xmlns:inkml="http://www.w3.org/2003/InkML" xml:id="stk7" contextRef="#ctx0" brushRef="#br0">22285 9981 0,'0'39'44,"0"-1"-28,0 0 0,-38-38 0,0 76-1,0-38 2,0 0-1,38 0 10,-38-38-19</inkml:trace>
    </iact:actionData>
  </iact:action>
  <iact:action type="add" startTime="70184">
    <iact:property name="dataType"/>
    <iact:actionData xml:id="d8">
      <inkml:trace xmlns:inkml="http://www.w3.org/2003/InkML" xml:id="stk8" contextRef="#ctx0" brushRef="#br0">22704 9524 0,'38'0'76,"0"0"-55,1 0-1,-39 38-2,38-38-16,0 77 15,0-39 2,-38 0-5,0 0 3,38 0 1,-38 0-2,0 0-16,0 0 18,0 0-2,-38 0 0,0-38 0,38 39 0,0-1 54,38-38-56,0 0 2,38 0 1,0 0 0,-38 0-1,1 0 1</inkml:trace>
    </iact:actionData>
  </iact:action>
  <iact:action type="add" startTime="72559">
    <iact:property name="dataType"/>
    <iact:actionData xml:id="d9">
      <inkml:trace xmlns:inkml="http://www.w3.org/2003/InkML" xml:id="stk9" contextRef="#ctx0" brushRef="#br0">21371 9372 0,'-38'0'33,"38"38"-15,-38 38-6,0 77 5,38-115 1,-38 114-3,38-38 1,0-37 0,0-1 1,76 0 0,-38-76-1,0 0 2,38 0-17</inkml:trace>
    </iact:actionData>
  </iact:action>
  <iact:action type="add" startTime="73216">
    <iact:property name="dataType"/>
    <iact:actionData xml:id="d10">
      <inkml:trace xmlns:inkml="http://www.w3.org/2003/InkML" xml:id="stk10" contextRef="#ctx0" brushRef="#br0">23314 9410 0,'0'38'19,"114"76"3,-114-76-7,38 77 2,0-115-17,0 114 16,-38-38 0,0-38 1,0 0 0</inkml:trace>
    </iact:actionData>
  </iact:action>
  <iact:action type="add" startTime="73800">
    <iact:property name="dataType"/>
    <iact:actionData xml:id="d11">
      <inkml:trace xmlns:inkml="http://www.w3.org/2003/InkML" xml:id="stk11" contextRef="#ctx0" brushRef="#br0">24266 9334 0,'-38'0'20,"38"38"-10,-38-38-2,0 38 9,-38 76 0,-39 39-1,39 37 1,76-37 0,-38-39-1,38-76 1,38 0 1,0 0-3,0-38 1,1 0 1,-1 0-17</inkml:trace>
    </iact:actionData>
  </iact:action>
  <iact:action type="add" startTime="74243">
    <iact:property name="dataType"/>
    <iact:actionData xml:id="d12">
      <inkml:trace xmlns:inkml="http://www.w3.org/2003/InkML" xml:id="stk12" contextRef="#ctx0" brushRef="#br0">24533 9677 0,'0'38'24,"0"0"-17,0 38 10,0-38-3,-38 76 2,0-37 1,38 37-1,-38-76 1</inkml:trace>
    </iact:actionData>
  </iact:action>
  <iact:action type="add" startTime="74612">
    <iact:property name="dataType"/>
    <iact:actionData xml:id="d13">
      <inkml:trace xmlns:inkml="http://www.w3.org/2003/InkML" xml:id="stk13" contextRef="#ctx0" brushRef="#br0">24952 10134 0,'0'38'25,"0"0"-17,-38-38 3,38 38 5,-76 38 0,-1 1 1,39-39-1,0 0 1</inkml:trace>
    </iact:actionData>
  </iact:action>
  <iact:action type="add" startTime="75249">
    <iact:property name="dataType"/>
    <iact:actionData xml:id="d14">
      <inkml:trace xmlns:inkml="http://www.w3.org/2003/InkML" xml:id="stk14" contextRef="#ctx0" brushRef="#br0">25295 9677 0,'38'0'12,"0"0"-3,0 0 0,0 0 0,76 0 9,-37 0-2,-39 0 3,0 0-5,-38 38 29,0 0-25,-38-38 7,38 38-12,-38 0 7,38 0 13,0 0-18,76 0 3,-76 0-3,38 1 1,0-1 1,0 0-1,-38 0 1,-38 0 2,0-38-4,-38 0 4,38 0-5,-39 0 3,39 0-1</inkml:trace>
    </iact:actionData>
  </iact:action>
  <iact:action type="add" startTime="76219">
    <iact:property name="dataType"/>
    <iact:actionData xml:id="d15">
      <inkml:trace xmlns:inkml="http://www.w3.org/2003/InkML" xml:id="stk15" contextRef="#ctx0" brushRef="#br0">25828 9334 0,'38'0'21,"-38"38"-19,76 38 11,39 38 6,-77-76-5,-38 1 3,0 37 3,0-38-7,0 38 3,0 38 1,0 1 0,0-77-1,-38-38 1,38 38 1,-38-38-2,38 38 1,-39-38 76,1 0-62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2-12-06T07:08:04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52">
    <iact:property name="dataType"/>
    <iact:actionData xml:id="d0">
      <inkml:trace xmlns:inkml="http://www.w3.org/2003/InkML" xml:id="stk0" contextRef="#ctx0" brushRef="#br0">22971 17830 0,'0'-38'13,"0"0"-12,0-76 18,0 37-5,38 39 6,-38 0-7,0 0 3,38-76 1,-38-1 0,0 39-1,38 0 1</inkml:trace>
    </iact:actionData>
  </iact:action>
  <iact:action type="add" startTime="14971">
    <iact:property name="dataType"/>
    <iact:actionData xml:id="d1">
      <inkml:trace xmlns:inkml="http://www.w3.org/2003/InkML" xml:id="stk1" contextRef="#ctx0" brushRef="#br0">22857 17106 0,'38'0'25,"-38"-38"-10,38 38-11,0 0 13,0 0 4,-38-38-5,38 38-3,0 0 11,0 0 37,-38 38-51,38-38-2,-38 38 6,39 38 3,-1-38-1,0 39 5,0-77-7,-38 38 1</inkml:trace>
    </iact:actionData>
  </iact:action>
  <iact:action type="add" startTime="35102">
    <iact:property name="dataType"/>
    <iact:actionData xml:id="d2">
      <inkml:trace xmlns:inkml="http://www.w3.org/2003/InkML" xml:id="stk2" contextRef="#ctx0" brushRef="#br0">25980 10324 0,'0'0'0,"0"38"3,0 39 10,0-39 1,0 76 2,-38 77 2,0-39-2,0-38 1,38-38-1,0-37-15</inkml:trace>
    </iact:actionData>
  </iact:action>
  <iact:action type="add" startTime="35481">
    <iact:property name="dataType"/>
    <iact:actionData xml:id="d3">
      <inkml:trace xmlns:inkml="http://www.w3.org/2003/InkML" xml:id="stk3" contextRef="#ctx0" brushRef="#br0">25790 10820 0,'0'38'25,"0"0"-15,0 0 7,0 38 0,38-38 0,-38 0-2,38-38 2,0 38 0,0-38-1,0 39 1,1-39 0,-1 0 7,0 0 9,-38-39-24,38 1 8,-38 0 0,0 0 5</inkml:trace>
    </iact:actionData>
  </iact:action>
  <iact:action type="add" startTime="46582">
    <iact:property name="dataType"/>
    <iact:actionData xml:id="d4">
      <inkml:trace xmlns:inkml="http://www.w3.org/2003/InkML" xml:id="stk4" contextRef="#ctx0" brushRef="#br0">24342 7848 0,'0'38'27,"-38"-38"-21,38 38 14,0 0-7,-38 0 5,0 0-2,38 0 1,-38 1-1,38-1 1,-38 0 1,0 38-3,-38 38 4,-1-38-2,39-76-3</inkml:trace>
    </iact:actionData>
  </iact:action>
  <iact:action type="add" startTime="47166">
    <iact:property name="dataType"/>
    <iact:actionData xml:id="d5">
      <inkml:trace xmlns:inkml="http://www.w3.org/2003/InkML" xml:id="stk5" contextRef="#ctx0" brushRef="#br0">23923 8305 0,'-38'0'23,"38"38"-19,0 0 8,0 0 3,0 0-3,0 1 5,0-1 13,38-38 78,39 0-85,-39 0-18,-38-38 12,114-1 0,-76 1-1,-38 0 3</inkml:trace>
    </iact:actionData>
  </iact:action>
  <iact:action type="add" startTime="55106">
    <iact:property name="dataType"/>
    <iact:actionData xml:id="d6">
      <inkml:trace xmlns:inkml="http://www.w3.org/2003/InkML" xml:id="stk6" contextRef="#ctx0" brushRef="#br0">29523 9753 0,'-38'0'2,"0"0"10,0 0 0,0 0 5,-38 0 0,38 0-1,-39 0 1,39 0 2,-38 0-5,0 0 7,38 0-6,0 0 1,0-38 0,0 38 0,0 0 0,-1 0 1,1 0 0,0 0 2</inkml:trace>
    </iact:actionData>
  </iact:action>
  <iact:action type="add" startTime="55826">
    <iact:property name="dataType"/>
    <iact:actionData xml:id="d7">
      <inkml:trace xmlns:inkml="http://www.w3.org/2003/InkML" xml:id="stk7" contextRef="#ctx0" brushRef="#br0">28761 9524 0,'-38'0'27,"0"0"-10,0 0-2,0 0-1,38 38 2,-38-38 1,0 0 0,38 38-1,0 1 195,38-39-205,0 0 18,-38 38-15,0 0 10,38-38-4,-38 38 2,38-38-1,-38 38 44,38-38-46,0 38 184</inkml:trace>
    </iact:actionData>
  </iact:action>
  <iact:action type="add" startTime="64153">
    <iact:property name="dataType"/>
    <iact:actionData xml:id="d8">
      <inkml:trace xmlns:inkml="http://www.w3.org/2003/InkML" xml:id="stk8" contextRef="#ctx0" brushRef="#br0">29409 15011 0,'-38'0'20,"0"0"-2,38 38-6,-38-38 3,-38 38-1,-1-38 3,-37 38-1,38-38 2,0 38-2,38-38 1,0 0-1,-1 0 1,1 38 1</inkml:trace>
    </iact:actionData>
  </iact:action>
  <iact:action type="add" startTime="64676">
    <iact:property name="dataType"/>
    <iact:actionData xml:id="d9">
      <inkml:trace xmlns:inkml="http://www.w3.org/2003/InkML" xml:id="stk9" contextRef="#ctx0" brushRef="#br0">28723 15011 0,'-38'0'58,"0"38"-36,38 0-8,0 0-2,-38-38 6,38 38-3,0 0 2,38-38 95,0 0-103,77 0 11,-77 0-11,38 0 11,-38 0-2,0 0-2</inkml:trace>
    </iact:actionData>
  </iact:action>
  <iact:action type="add" startTime="65812">
    <iact:property name="dataType"/>
    <iact:actionData xml:id="d10">
      <inkml:trace xmlns:inkml="http://www.w3.org/2003/InkML" xml:id="stk10" contextRef="#ctx0" brushRef="#br0">27009 17449 0,'0'-38'88,"0"0"-81,0 0 2,38-77 9,0 1-3,0 38 2,-38 38-1</inkml:trace>
    </iact:actionData>
  </iact:action>
  <iact:action type="add" startTime="66296">
    <iact:property name="dataType"/>
    <iact:actionData xml:id="d11">
      <inkml:trace xmlns:inkml="http://www.w3.org/2003/InkML" xml:id="stk11" contextRef="#ctx0" brushRef="#br0">26857 16878 0,'38'0'21,"-38"-39"-13,38 39 0,0 0 10,0 0-3,0 0 1,0 0 1,0 0 0,0 0 19,1 0 2,-39 39-12,38-39-10,-38 38 2</inkml:trace>
    </iact:actionData>
  </iact:action>
  <iact:action type="add" startTime="67469">
    <iact:property name="dataType"/>
    <iact:actionData xml:id="d12">
      <inkml:trace xmlns:inkml="http://www.w3.org/2003/InkML" xml:id="stk12" contextRef="#ctx0" brushRef="#br0">27276 16916 0,'-38'0'30,"38"38"-14,0 0 3,0 38-4,0 0 1,0-38 15</inkml:trace>
    </iact:actionData>
  </iact:action>
  <iact:action type="add" startTime="94850">
    <iact:property name="dataType"/>
    <iact:actionData xml:id="d13">
      <inkml:trace xmlns:inkml="http://www.w3.org/2003/InkML" xml:id="stk13" contextRef="#ctx0" brushRef="#br0">30133 8038 0,'-38'0'32,"0"38"-30,-77 39 16,-37-1-3,0 0 4,114-76-5,-115 76 1,39-38 2,0 0 0,75-38 1,1 0-2,38 39 0,-38-39 1</inkml:trace>
    </iact:actionData>
  </iact:action>
  <iact:action type="add" startTime="95361">
    <iact:property name="dataType"/>
    <iact:actionData xml:id="d14">
      <inkml:trace xmlns:inkml="http://www.w3.org/2003/InkML" xml:id="stk14" contextRef="#ctx0" brushRef="#br0">29142 8343 0,'0'0'2,"0"38"5,-76 0 9,38 39-3,-38-1 4,38 0 0,-38 0 0,76-38 0,38-38 35,266 38-24,-265-38-24,75 38 13,-38-38-2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2-12-06T07:08:04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30">
    <iact:property name="dataType"/>
    <iact:actionData xml:id="d0">
      <inkml:trace xmlns:inkml="http://www.w3.org/2003/InkML" xml:id="stk0" contextRef="#ctx0" brushRef="#br0">2590 9105 0,'-38'0'34,"0"76"-19,0-38 2,-77 39-16,39-1 15,0 0 2,38-38-3,0 0 1,-38 0 1,76 0 0,-38 1 0,-1-39-1</inkml:trace>
    </iact:actionData>
  </iact:action>
  <iact:action type="add" startTime="31898">
    <iact:property name="dataType"/>
    <iact:actionData xml:id="d1">
      <inkml:trace xmlns:inkml="http://www.w3.org/2003/InkML" xml:id="stk1" contextRef="#ctx0" brushRef="#br0">1942 9334 0,'0'38'9,"0"0"0,-38 0 4,0 38 4,0-38-1,38 0 3,-38 1-4,38-1 2,-38 0 0,38 0 0,0 0 27,38-38-39,76 38 15,1 0-7,-1 0 4,-76-38-1,0 0 1,0 0-1</inkml:trace>
    </iact:actionData>
  </iact:action>
  <iact:action type="add" startTime="33630">
    <iact:property name="dataType"/>
    <iact:actionData xml:id="d2">
      <inkml:trace xmlns:inkml="http://www.w3.org/2003/InkML" xml:id="stk2" contextRef="#ctx0" brushRef="#br0">5409 9334 0,'0'38'2,"-76"38"14,0 0-1,-1-38 5,39-38-6,-76 38 4,0 1-4,38-1 2,-1 0 1,39 0 0</inkml:trace>
    </iact:actionData>
  </iact:action>
  <iact:action type="add" startTime="34023">
    <iact:property name="dataType"/>
    <iact:actionData xml:id="d3">
      <inkml:trace xmlns:inkml="http://www.w3.org/2003/InkML" xml:id="stk3" contextRef="#ctx0" brushRef="#br0">4647 9486 0,'0'38'33,"0"0"-23,-38-38-5,38 38 3,-38 39 10,0-39-3,38 0 2,0 0 0,0 0-1,76 0 2,-38-38-3,76 0 3,1 0-2,-77 0 0</inkml:trace>
    </iact:actionData>
  </iact:action>
  <iact:action type="add" startTime="35801">
    <iact:property name="dataType"/>
    <iact:actionData xml:id="d4">
      <inkml:trace xmlns:inkml="http://www.w3.org/2003/InkML" xml:id="stk4" contextRef="#ctx0" brushRef="#br0">2628 10362 0,'0'39'2,"38"37"10,-38 38 5,0-76-3,0 76 2,0 1 2,0-1-3,0-76 2,0 0 0,0 0 0</inkml:trace>
    </iact:actionData>
  </iact:action>
  <iact:action type="add" startTime="36184">
    <iact:property name="dataType"/>
    <iact:actionData xml:id="d5">
      <inkml:trace xmlns:inkml="http://www.w3.org/2003/InkML" xml:id="stk5" contextRef="#ctx0" brushRef="#br0">2400 11010 0,'0'38'2,"0"0"8,0 0 6,38 1 1,0-1 3,0-38-2,-38 38-6,38-38 5,0 0 4,0 0-8,0 0 3,38-38 1,1-39 1,-39-37 0,0 76-4,0 38 2,-38-38 0</inkml:trace>
    </iact:actionData>
  </iact:action>
  <iact:action type="add" startTime="72272">
    <iact:property name="dataType"/>
    <iact:actionData xml:id="d6">
      <inkml:trace xmlns:inkml="http://www.w3.org/2003/InkML" xml:id="stk6" contextRef="#ctx0" brushRef="#br0">16685 9448 0,'0'38'29,"0"0"-15,0 38 5,0-37-7,0 37 8,0-38-7,0 0 3,0 0 1,0 0 0,0 0 0,0 38-1,0-37 1,0 37 1,0 38-2,0-76 0,0 0 1,0 0 2,0 0-2,0 1-3,0-1 3</inkml:trace>
    </iact:actionData>
  </iact:action>
  <iact:action type="add" startTime="72989">
    <iact:property name="dataType"/>
    <iact:actionData xml:id="d7">
      <inkml:trace xmlns:inkml="http://www.w3.org/2003/InkML" xml:id="stk7" contextRef="#ctx0" brushRef="#br0">16419 10248 0,'38'0'20,"0"0"-4,-38 38-12,0 0 17,38-38-7,-38 38 2,38 39 0,0-1 0,-38 0 1,38-38 0,0-38 84,-38-38-84,38 38-12,0-38 6,1 0 9,-39 0-7,38 0 5,0-39-3,0 1 1,0 38 1,0 0 0,-38 0-1</inkml:trace>
    </iact:actionData>
  </iact:action>
  <iact:action type="add" startTime="97040">
    <iact:property name="dataType"/>
    <iact:actionData xml:id="d8">
      <inkml:trace xmlns:inkml="http://www.w3.org/2003/InkML" xml:id="stk8" contextRef="#ctx0" brushRef="#br0">14857 8838 0,'0'39'28,"-38"-39"-25,38 38 7,0 0 9,0 0-6,0 0 5,0 0-2,0 0 0,0 0 2,0 0 0,38-38 9,-38 38-23,38-38 16,38 0-4,-38 0-3,0 0 4,0-38 0,0 38 2,0 0 47</inkml:trace>
    </iact:actionData>
  </iact:action>
  <iact:action type="add" startTime="97693">
    <iact:property name="dataType"/>
    <iact:actionData xml:id="d9">
      <inkml:trace xmlns:inkml="http://www.w3.org/2003/InkML" xml:id="stk9" contextRef="#ctx0" brushRef="#br0">15161 8838 0,'0'39'34,"39"-39"-31,-39 38 3,0 38 6,0 0 3,0 38 3,0-37-3,0-1 6,0-38-8,0 0 3,0 0 1,0 0-1,0 0 1,0 38 0,0-37-1,0-1 2,0 0 18,0 0-18,38-38 3,-38 38-13</inkml:trace>
    </iact:actionData>
  </iact:action>
  <iact:action type="add" startTime="113450">
    <iact:property name="dataType"/>
    <iact:actionData xml:id="d10">
      <inkml:trace xmlns:inkml="http://www.w3.org/2003/InkML" xml:id="stk10" contextRef="#ctx0" brushRef="#br0">27542 8343 0,'0'38'11,"0"0"2,38-38-7,-38 115 15,0-77-9,0 38 4,0-38-15,0 76 17,0 77-3,0-77 1,0 0 3,0 1-3,0-39-1,0 0 2,0-38-17,0 0 17,0 39 0,0-1-1,0-38 3</inkml:trace>
    </iact:actionData>
  </iact:action>
  <iact:action type="add" startTime="113972">
    <iact:property name="dataType"/>
    <iact:actionData xml:id="d11">
      <inkml:trace xmlns:inkml="http://www.w3.org/2003/InkML" xml:id="stk11" contextRef="#ctx0" brushRef="#br0">27314 9562 0,'0'38'8,"0"1"2,0-1-3,38 38 9,0-38 1,0 0-1,0-38 4,0 0-4,0 0 1,77 0-4,-1-38 6,38-38-4,-37 0 1,-77 37 1</inkml:trace>
    </iact:actionData>
  </iact:action>
  <iact:action type="add" startTime="134153">
    <iact:property name="dataType"/>
    <iact:actionData xml:id="d12">
      <inkml:trace xmlns:inkml="http://www.w3.org/2003/InkML" xml:id="stk12" contextRef="#ctx0" brushRef="#br0">31542 8800 0,'0'38'33,"0"1"-3,0-1-7,0 0-16,0 0 10,0 0 0,0 38-1,0 0 4,0-38-5,0 39 3,0-1-2,0 0-1,0-38 2,0 0 0,0 0 0,0 0-2,0 1 7</inkml:trace>
    </iact:actionData>
  </iact:action>
  <iact:action type="add" startTime="134737">
    <iact:property name="dataType"/>
    <iact:actionData xml:id="d13">
      <inkml:trace xmlns:inkml="http://www.w3.org/2003/InkML" xml:id="stk13" contextRef="#ctx0" brushRef="#br0">31238 9524 0,'0'38'16,"38"0"-10,-38 1 2,38-39 4,0 38 5,38 38 0,0-76-1,-38 0 1,0 0 0,39 0-1,37-38 1,38-38 0,1 37-1,-77 1 1</inkml:trace>
    </iact:actionData>
  </iact:action>
  <iact:action type="add" startTime="140076">
    <iact:property name="dataType"/>
    <iact:actionData xml:id="d14">
      <inkml:trace xmlns:inkml="http://www.w3.org/2003/InkML" xml:id="stk14" contextRef="#ctx0" brushRef="#br0">31123 11429 0,'0'38'1,"0"0"8,0 1 2,0-1 5,-38 38 1,-38 0 1,0 0-1,-38 0-2,-77 39 2,1-1 0,75-38 0,77-76-2,0 38 2,38 0-1,-38-38 1,38 39 0,-38-39 3</inkml:trace>
    </iact:actionData>
  </iact:action>
  <iact:action type="add" startTime="140552">
    <iact:property name="dataType"/>
    <iact:actionData xml:id="d15">
      <inkml:trace xmlns:inkml="http://www.w3.org/2003/InkML" xml:id="stk15" contextRef="#ctx0" brushRef="#br0">30057 12153 0,'0'38'38,"0"0"-28,0 0-2,0 1 13,-38-1-20,-1 0 15,39 0 3,39-38 10,-1 0-24,76 0 10,38 38 1,-37-38 0,-39 0 1</inkml:trace>
    </iact:actionData>
  </iact:action>
  <iact:action type="add" startTime="141393">
    <iact:property name="dataType"/>
    <iact:actionData xml:id="d16">
      <inkml:trace xmlns:inkml="http://www.w3.org/2003/InkML" xml:id="stk16" contextRef="#ctx0" brushRef="#br0">27885 12839 0,'-38'0'55,"0"0"-45,0 0-3,-114 38 8,-115 38 1,229-76 2,-343 76-2,-76-37 0,419-39-16,-229 38 18,-190 38-1,190-76-1,115 38 0,37-38 0,1 0 1,0 38 0,38-38-1,38 0 1,0 0 23,-1 0-20,1 0-1</inkml:trace>
    </iact:actionData>
  </iact:action>
  <iact:action type="add" startTime="141988">
    <iact:property name="dataType"/>
    <iact:actionData xml:id="d17">
      <inkml:trace xmlns:inkml="http://www.w3.org/2003/InkML" xml:id="stk17" contextRef="#ctx0" brushRef="#br0">24800 12801 0,'-39'0'9,"-37"38"7,0 0 1,0 0 1,76 0 4,0 0-6,0 0-2,38 1-1,38 37 3,38 38 1,1-38 0,-77-38-1,-38 0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4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9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5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8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3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8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47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audio" Target="../media/media3.m4a"/><Relationship Id="rId21" Type="http://schemas.openxmlformats.org/officeDocument/2006/relationships/image" Target="../media/image13.png"/><Relationship Id="rId34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microsoft.com/office/2011/relationships/inkAction" Target="../ink/inkAction2.xml"/><Relationship Id="rId2" Type="http://schemas.microsoft.com/office/2007/relationships/media" Target="../media/media3.m4a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7.png"/><Relationship Id="rId1" Type="http://schemas.openxmlformats.org/officeDocument/2006/relationships/tags" Target="../tags/tag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32" Type="http://schemas.openxmlformats.org/officeDocument/2006/relationships/image" Target="../media/image3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7.png"/><Relationship Id="rId21" Type="http://schemas.openxmlformats.org/officeDocument/2006/relationships/image" Target="../media/image28.png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41.png"/><Relationship Id="rId50" Type="http://schemas.openxmlformats.org/officeDocument/2006/relationships/customXml" Target="../ink/ink38.xml"/><Relationship Id="rId55" Type="http://schemas.openxmlformats.org/officeDocument/2006/relationships/image" Target="../media/image45.png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6" Type="http://schemas.openxmlformats.org/officeDocument/2006/relationships/customXml" Target="../ink/ink21.xml"/><Relationship Id="rId29" Type="http://schemas.openxmlformats.org/officeDocument/2006/relationships/image" Target="../media/image32.png"/><Relationship Id="rId11" Type="http://schemas.openxmlformats.org/officeDocument/2006/relationships/image" Target="../media/image23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6.png"/><Relationship Id="rId40" Type="http://schemas.openxmlformats.org/officeDocument/2006/relationships/customXml" Target="../ink/ink33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image" Target="../media/image46.png"/><Relationship Id="rId5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customXml" Target="../ink/ink15.xml"/><Relationship Id="rId9" Type="http://schemas.openxmlformats.org/officeDocument/2006/relationships/image" Target="../media/image22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31.png"/><Relationship Id="rId30" Type="http://schemas.openxmlformats.org/officeDocument/2006/relationships/customXml" Target="../ink/ink28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37.xml"/><Relationship Id="rId56" Type="http://schemas.openxmlformats.org/officeDocument/2006/relationships/image" Target="../media/image3.png"/><Relationship Id="rId8" Type="http://schemas.openxmlformats.org/officeDocument/2006/relationships/customXml" Target="../ink/ink17.xml"/><Relationship Id="rId51" Type="http://schemas.openxmlformats.org/officeDocument/2006/relationships/image" Target="../media/image43.png"/><Relationship Id="rId3" Type="http://schemas.openxmlformats.org/officeDocument/2006/relationships/slideLayout" Target="../slideLayouts/slideLayout3.xml"/><Relationship Id="rId12" Type="http://schemas.openxmlformats.org/officeDocument/2006/relationships/customXml" Target="../ink/ink19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0" Type="http://schemas.openxmlformats.org/officeDocument/2006/relationships/customXml" Target="../ink/ink23.xml"/><Relationship Id="rId41" Type="http://schemas.openxmlformats.org/officeDocument/2006/relationships/image" Target="../media/image38.png"/><Relationship Id="rId54" Type="http://schemas.openxmlformats.org/officeDocument/2006/relationships/customXml" Target="../ink/ink40.xml"/><Relationship Id="rId1" Type="http://schemas.microsoft.com/office/2007/relationships/media" Target="../media/media4.m4a"/><Relationship Id="rId6" Type="http://schemas.openxmlformats.org/officeDocument/2006/relationships/customXml" Target="../ink/ink16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42.png"/><Relationship Id="rId57" Type="http://schemas.microsoft.com/office/2011/relationships/inkAction" Target="../ink/inkAction3.xml"/><Relationship Id="rId10" Type="http://schemas.openxmlformats.org/officeDocument/2006/relationships/customXml" Target="../ink/ink18.xml"/><Relationship Id="rId31" Type="http://schemas.openxmlformats.org/officeDocument/2006/relationships/image" Target="../media/image33.png"/><Relationship Id="rId44" Type="http://schemas.openxmlformats.org/officeDocument/2006/relationships/customXml" Target="../ink/ink35.xml"/><Relationship Id="rId52" Type="http://schemas.openxmlformats.org/officeDocument/2006/relationships/customXml" Target="../ink/ink3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4" name="Rectangle 109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D9CF3400-712B-4A54-AA97-63691A14E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3BCC43BE-B496-4A5B-AAD7-F0F69BA21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97DD0A7-99B5-40E1-ABCA-BE535E775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5CAF3513-E2DC-42F1-8F00-949F16CE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29685A4E-43E1-4ED0-93B0-8D4402783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CDC413A5-A523-40CC-96D3-ED63C394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43D25610-0173-44F0-AFFE-7427F1F29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57925567-A2D3-4F52-B7E9-56C436EE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A167520C-8F3F-4CAE-A7ED-30476E6E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CF43F498-AF93-41DF-89CA-D19BCE8F6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3C21741E-506D-459F-AA12-6CE9F15C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A030791B-E6A0-471E-8709-0D8F9D238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1D3F242F-79B7-4749-976F-A27C7D31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8BE4F727-1ED6-4E04-B586-E058744B6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6994E2EC-2763-4131-9BD3-92C2AE172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773677D4-BFB6-47AF-8722-0A8D71E7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26A10715-F501-41F3-B1B7-E097A5263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12495331-9452-449E-8AB8-F0355F3C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>
              <a:extLst>
                <a:ext uri="{FF2B5EF4-FFF2-40B4-BE49-F238E27FC236}">
                  <a16:creationId xmlns:a16="http://schemas.microsoft.com/office/drawing/2014/main" id="{488DD0C0-9E46-4E4E-ABC4-F908B3E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>
              <a:extLst>
                <a:ext uri="{FF2B5EF4-FFF2-40B4-BE49-F238E27FC236}">
                  <a16:creationId xmlns:a16="http://schemas.microsoft.com/office/drawing/2014/main" id="{82E254AC-141E-46F7-86E8-0E741278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BA20FC2D-6D9D-4AF1-9728-A9FB3CEE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AF7E34D7-D4B0-403A-9AD2-714897B8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C8BCEBA-2A4E-4177-A332-1DC5E76EF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AB7B350A-903A-412A-8F4B-F0BCA602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2F2E75DC-BD54-41F1-9947-AFAED44FA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6DE1290C-F8A4-48B6-BBD6-1D93D25B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FAFE6EDC-0C88-4664-A186-CA6B82E4C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4B281018-B505-45E1-B063-EA8474C8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49104272-C096-4761-B915-A9D4B3881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3CA26F8B-B3D2-4B34-8966-03EA36D1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29C68CA5-A882-4E90-AEA3-134C7A53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3118A2B1-DA3F-4896-BF6A-9958C5BC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A0A7E6-F2A9-BA55-6816-47A51E66C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2"/>
            <a:ext cx="10342941" cy="1397597"/>
          </a:xfrm>
        </p:spPr>
        <p:txBody>
          <a:bodyPr>
            <a:normAutofit/>
          </a:bodyPr>
          <a:lstStyle/>
          <a:p>
            <a:r>
              <a:rPr lang="en-US" dirty="0"/>
              <a:t>Intro to Graph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EAC8F-9B56-FE57-6EDD-62509BEC3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2339798"/>
            <a:ext cx="5388370" cy="1110355"/>
          </a:xfrm>
        </p:spPr>
        <p:txBody>
          <a:bodyPr>
            <a:normAutofit/>
          </a:bodyPr>
          <a:lstStyle/>
          <a:p>
            <a:r>
              <a:rPr lang="en-US" dirty="0"/>
              <a:t>Harrison Turner</a:t>
            </a:r>
          </a:p>
        </p:txBody>
      </p:sp>
      <p:sp>
        <p:nvSpPr>
          <p:cNvPr id="1129" name="Right Triangle 1128">
            <a:extLst>
              <a:ext uri="{FF2B5EF4-FFF2-40B4-BE49-F238E27FC236}">
                <a16:creationId xmlns:a16="http://schemas.microsoft.com/office/drawing/2014/main" id="{D507CED1-3C18-429E-A877-80F9779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353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7" name="Picture 3" descr="Triangular abstract background">
            <a:extLst>
              <a:ext uri="{FF2B5EF4-FFF2-40B4-BE49-F238E27FC236}">
                <a16:creationId xmlns:a16="http://schemas.microsoft.com/office/drawing/2014/main" id="{C92AE9E4-2AE8-9E18-B2A0-E20EB1DBA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82" r="-1" b="-1"/>
          <a:stretch/>
        </p:blipFill>
        <p:spPr>
          <a:xfrm>
            <a:off x="-6215" y="3550949"/>
            <a:ext cx="6112081" cy="3342113"/>
          </a:xfrm>
          <a:custGeom>
            <a:avLst/>
            <a:gdLst/>
            <a:ahLst/>
            <a:cxnLst/>
            <a:rect l="l" t="t" r="r" b="b"/>
            <a:pathLst>
              <a:path w="6102239" h="3342113">
                <a:moveTo>
                  <a:pt x="6102239" y="0"/>
                </a:moveTo>
                <a:lnTo>
                  <a:pt x="6102239" y="3342113"/>
                </a:lnTo>
                <a:lnTo>
                  <a:pt x="0" y="3342113"/>
                </a:lnTo>
                <a:lnTo>
                  <a:pt x="0" y="690066"/>
                </a:lnTo>
                <a:cubicBezTo>
                  <a:pt x="3047238" y="690066"/>
                  <a:pt x="4570857" y="288707"/>
                  <a:pt x="6094476" y="1371"/>
                </a:cubicBezTo>
                <a:close/>
              </a:path>
            </a:pathLst>
          </a:custGeom>
        </p:spPr>
      </p:pic>
      <p:pic>
        <p:nvPicPr>
          <p:cNvPr id="1026" name="Picture 2" descr="Graph theory in Discrete Mathematics - javatpoint">
            <a:extLst>
              <a:ext uri="{FF2B5EF4-FFF2-40B4-BE49-F238E27FC236}">
                <a16:creationId xmlns:a16="http://schemas.microsoft.com/office/drawing/2014/main" id="{2FB0F79D-40AA-09A8-A00B-7D4619F89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" r="2" b="5514"/>
          <a:stretch/>
        </p:blipFill>
        <p:spPr bwMode="auto">
          <a:xfrm>
            <a:off x="8046707" y="4227722"/>
            <a:ext cx="3594103" cy="2138406"/>
          </a:xfrm>
          <a:custGeom>
            <a:avLst/>
            <a:gdLst/>
            <a:ahLst/>
            <a:cxnLst/>
            <a:rect l="l" t="t" r="r" b="b"/>
            <a:pathLst>
              <a:path w="6089807" h="3629135">
                <a:moveTo>
                  <a:pt x="2837610" y="30"/>
                </a:moveTo>
                <a:cubicBezTo>
                  <a:pt x="3715104" y="1783"/>
                  <a:pt x="4756640" y="80851"/>
                  <a:pt x="6089807" y="280390"/>
                </a:cubicBezTo>
                <a:lnTo>
                  <a:pt x="6089807" y="3629135"/>
                </a:lnTo>
                <a:lnTo>
                  <a:pt x="0" y="3629135"/>
                </a:lnTo>
                <a:lnTo>
                  <a:pt x="0" y="284126"/>
                </a:lnTo>
                <a:lnTo>
                  <a:pt x="569664" y="183551"/>
                </a:lnTo>
                <a:cubicBezTo>
                  <a:pt x="1246663" y="73836"/>
                  <a:pt x="1960115" y="-1724"/>
                  <a:pt x="2837610" y="3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4B68638A-F014-BAB9-96BA-E9F526A0B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"/>
    </mc:Choice>
    <mc:Fallback>
      <p:transition spd="slow" advTm="5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E202-5B58-E2C6-722B-0FD66AAA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5834"/>
            <a:ext cx="10312571" cy="813675"/>
          </a:xfrm>
        </p:spPr>
        <p:txBody>
          <a:bodyPr/>
          <a:lstStyle/>
          <a:p>
            <a:pPr algn="ctr"/>
            <a:r>
              <a:rPr lang="en-US" dirty="0"/>
              <a:t>What is a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D724-40B2-AA35-A187-2B35AA553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886495"/>
            <a:ext cx="5009584" cy="32743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most basic definition for a graph (G) would be an unordered pair of vertices (V) and edges (E) in which each edge connects two distinct vertices and never the same two vertices.</a:t>
            </a:r>
          </a:p>
          <a:p>
            <a:r>
              <a:rPr lang="en-US" dirty="0"/>
              <a:t>This type of graph is more commonly called an undirected simple graph.</a:t>
            </a:r>
          </a:p>
          <a:p>
            <a:r>
              <a:rPr lang="en-US" dirty="0"/>
              <a:t>G = (V, 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A434F-D5B7-BDEC-816D-75AD1469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4" y="3779981"/>
            <a:ext cx="5068574" cy="25042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numbers represent the vertices, also called nodes or points, and the edges are the lines that connect them.</a:t>
            </a:r>
          </a:p>
          <a:p>
            <a:r>
              <a:rPr lang="en-US" dirty="0"/>
              <a:t>Notice how each edge connects two vertices only once.</a:t>
            </a:r>
          </a:p>
          <a:p>
            <a:r>
              <a:rPr lang="en-US" dirty="0"/>
              <a:t>For instance, V ={1, 2, 3, 4} and E = {1,2},{1,3}, etc.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DEFF28-AD26-DA20-1565-35E744CB0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9" y="1100207"/>
            <a:ext cx="2515115" cy="239907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DE9D5C1-111F-2EBD-6E82-0041052F9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50" y="4160867"/>
            <a:ext cx="2515115" cy="239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492F4A-2F65-1D7D-5C6D-4D1B05775462}"/>
                  </a:ext>
                </a:extLst>
              </p14:cNvPr>
              <p14:cNvContentPartPr/>
              <p14:nvPr/>
            </p14:nvContentPartPr>
            <p14:xfrm>
              <a:off x="4063874" y="5032123"/>
              <a:ext cx="226440" cy="88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492F4A-2F65-1D7D-5C6D-4D1B057754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4874" y="5023123"/>
                <a:ext cx="244080" cy="90324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0346FBC4-8B90-E691-5CE8-3E0984D5E5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E455FB-A033-8B82-272A-9C50FB5A46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25560" y="2125800"/>
              <a:ext cx="2729520" cy="3456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E455FB-A033-8B82-272A-9C50FB5A46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6200" y="2116440"/>
                <a:ext cx="2748240" cy="3475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739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45"/>
    </mc:Choice>
    <mc:Fallback>
      <p:transition spd="slow" advTm="88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Graph -- from Wolfram MathWorld">
            <a:extLst>
              <a:ext uri="{FF2B5EF4-FFF2-40B4-BE49-F238E27FC236}">
                <a16:creationId xmlns:a16="http://schemas.microsoft.com/office/drawing/2014/main" id="{FCA0868F-4949-57DA-E9D1-8B54887E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GraphsSimple">
            <a:extLst>
              <a:ext uri="{FF2B5EF4-FFF2-40B4-BE49-F238E27FC236}">
                <a16:creationId xmlns:a16="http://schemas.microsoft.com/office/drawing/2014/main" id="{2DDED79C-C688-FCB5-B571-E4E0B0365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DEA735-2189-5AF6-D56D-BE5BFA80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89781"/>
            <a:ext cx="10312571" cy="7246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Different types of Graphs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46A5C9-42CB-8074-D5D5-D9F2D7166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14" y="1175914"/>
            <a:ext cx="10312571" cy="2349426"/>
          </a:xfrm>
        </p:spPr>
        <p:txBody>
          <a:bodyPr>
            <a:normAutofit/>
          </a:bodyPr>
          <a:lstStyle/>
          <a:p>
            <a:r>
              <a:rPr lang="en-US" sz="2000" dirty="0"/>
              <a:t>Multigraph – No directed edges. Multiples edges allowed, but no loops allowed.</a:t>
            </a:r>
          </a:p>
          <a:p>
            <a:r>
              <a:rPr lang="en-US" sz="2000" dirty="0"/>
              <a:t>Pseudograph – No directed edges. Multiple edges and loops allowed.</a:t>
            </a:r>
          </a:p>
          <a:p>
            <a:r>
              <a:rPr lang="en-US" sz="2000" dirty="0"/>
              <a:t>Simple directed graph – Directed edges, but no multiple edges or loops allowed.</a:t>
            </a:r>
          </a:p>
          <a:p>
            <a:r>
              <a:rPr lang="en-US" sz="2000" dirty="0"/>
              <a:t>Directed multi graph- Directed and multiple edges allowed, but no loops allowed.</a:t>
            </a:r>
          </a:p>
          <a:p>
            <a:r>
              <a:rPr lang="en-US" sz="2000" dirty="0"/>
              <a:t>Mixed graph- Everything is allowed.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728044D-E63E-8158-1D33-A135BF27E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5" y="3733800"/>
            <a:ext cx="2515115" cy="239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238099-06E0-E5AB-6410-6A0C130D5576}"/>
                  </a:ext>
                </a:extLst>
              </p14:cNvPr>
              <p14:cNvContentPartPr/>
              <p14:nvPr/>
            </p14:nvContentPartPr>
            <p14:xfrm>
              <a:off x="3362004" y="4599513"/>
              <a:ext cx="215280" cy="911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238099-06E0-E5AB-6410-6A0C130D55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3004" y="4590513"/>
                <a:ext cx="23292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4562AC-B823-3BCA-27DC-AC3AC6CE4EA5}"/>
                  </a:ext>
                </a:extLst>
              </p14:cNvPr>
              <p14:cNvContentPartPr/>
              <p14:nvPr/>
            </p14:nvContentPartPr>
            <p14:xfrm>
              <a:off x="996804" y="5439033"/>
              <a:ext cx="642240" cy="676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4562AC-B823-3BCA-27DC-AC3AC6CE4E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164" y="5430033"/>
                <a:ext cx="659880" cy="6937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852D4971-607F-FEC7-1591-901BB38FB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51" y="3978567"/>
            <a:ext cx="2515115" cy="239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A27139C-84E1-9B35-1D58-B7C3C095A0AC}"/>
                  </a:ext>
                </a:extLst>
              </p14:cNvPr>
              <p14:cNvContentPartPr/>
              <p14:nvPr/>
            </p14:nvContentPartPr>
            <p14:xfrm>
              <a:off x="7916665" y="4399431"/>
              <a:ext cx="122400" cy="152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A27139C-84E1-9B35-1D58-B7C3C095A0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7665" y="4390431"/>
                <a:ext cx="140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D85A96C-E906-F492-483F-B33FD5D33841}"/>
                  </a:ext>
                </a:extLst>
              </p14:cNvPr>
              <p14:cNvContentPartPr/>
              <p14:nvPr/>
            </p14:nvContentPartPr>
            <p14:xfrm>
              <a:off x="7979305" y="5157591"/>
              <a:ext cx="146880" cy="147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D85A96C-E906-F492-483F-B33FD5D338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665" y="5148591"/>
                <a:ext cx="164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DF06780-3C40-8DF7-BBC2-92BCD4BB590C}"/>
                  </a:ext>
                </a:extLst>
              </p14:cNvPr>
              <p14:cNvContentPartPr/>
              <p14:nvPr/>
            </p14:nvContentPartPr>
            <p14:xfrm>
              <a:off x="7168585" y="4916391"/>
              <a:ext cx="188280" cy="124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DF06780-3C40-8DF7-BBC2-92BCD4BB59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9585" y="4907391"/>
                <a:ext cx="205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FEEF8C-516C-54C2-4D03-9C3CF0DD0232}"/>
                  </a:ext>
                </a:extLst>
              </p14:cNvPr>
              <p14:cNvContentPartPr/>
              <p14:nvPr/>
            </p14:nvContentPartPr>
            <p14:xfrm>
              <a:off x="8867785" y="5259471"/>
              <a:ext cx="165960" cy="114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FEEF8C-516C-54C2-4D03-9C3CF0DD02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9145" y="5250471"/>
                <a:ext cx="1836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CB0805-7AF9-8742-F173-1A02E8669F91}"/>
                  </a:ext>
                </a:extLst>
              </p14:cNvPr>
              <p14:cNvContentPartPr/>
              <p14:nvPr/>
            </p14:nvContentPartPr>
            <p14:xfrm>
              <a:off x="6821185" y="4528671"/>
              <a:ext cx="354600" cy="863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CB0805-7AF9-8742-F173-1A02E8669F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2545" y="4520031"/>
                <a:ext cx="372240" cy="8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98B35C-A2FC-0CAC-E8AE-E6A15CA776D3}"/>
                  </a:ext>
                </a:extLst>
              </p14:cNvPr>
              <p14:cNvContentPartPr/>
              <p14:nvPr/>
            </p14:nvContentPartPr>
            <p14:xfrm>
              <a:off x="7491145" y="4534791"/>
              <a:ext cx="162720" cy="813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98B35C-A2FC-0CAC-E8AE-E6A15CA776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82145" y="4525791"/>
                <a:ext cx="18036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6EA98D-1944-4229-C341-422F0E4D8809}"/>
                  </a:ext>
                </a:extLst>
              </p14:cNvPr>
              <p14:cNvContentPartPr/>
              <p14:nvPr/>
            </p14:nvContentPartPr>
            <p14:xfrm>
              <a:off x="6737305" y="4914591"/>
              <a:ext cx="173160" cy="120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6EA98D-1944-4229-C341-422F0E4D88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28305" y="4905591"/>
                <a:ext cx="190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1B15A6-0573-75D6-3247-596AB9A62DB1}"/>
                  </a:ext>
                </a:extLst>
              </p14:cNvPr>
              <p14:cNvContentPartPr/>
              <p14:nvPr/>
            </p14:nvContentPartPr>
            <p14:xfrm>
              <a:off x="7513465" y="4828551"/>
              <a:ext cx="187200" cy="220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1B15A6-0573-75D6-3247-596AB9A62D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4825" y="4819911"/>
                <a:ext cx="2048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DB4FE9C-86FF-64FE-7634-39886FE03BFF}"/>
                  </a:ext>
                </a:extLst>
              </p14:cNvPr>
              <p14:cNvContentPartPr/>
              <p14:nvPr/>
            </p14:nvContentPartPr>
            <p14:xfrm>
              <a:off x="8202865" y="5785791"/>
              <a:ext cx="460080" cy="4525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DB4FE9C-86FF-64FE-7634-39886FE03B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94225" y="5776791"/>
                <a:ext cx="4777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EE1D4FA-D5CB-9DB6-47E3-68151703DF9C}"/>
                  </a:ext>
                </a:extLst>
              </p14:cNvPr>
              <p14:cNvContentPartPr/>
              <p14:nvPr/>
            </p14:nvContentPartPr>
            <p14:xfrm>
              <a:off x="8414185" y="6107271"/>
              <a:ext cx="122040" cy="193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EE1D4FA-D5CB-9DB6-47E3-68151703DF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05185" y="6098631"/>
                <a:ext cx="1396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3F98346-B1CC-8AAB-272A-A6692280182A}"/>
                  </a:ext>
                </a:extLst>
              </p14:cNvPr>
              <p14:cNvContentPartPr/>
              <p14:nvPr/>
            </p14:nvContentPartPr>
            <p14:xfrm>
              <a:off x="8169025" y="5808111"/>
              <a:ext cx="164160" cy="163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3F98346-B1CC-8AAB-272A-A669228018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60385" y="5799471"/>
                <a:ext cx="181800" cy="181440"/>
              </a:xfrm>
              <a:prstGeom prst="rect">
                <a:avLst/>
              </a:prstGeom>
            </p:spPr>
          </p:pic>
        </mc:Fallback>
      </mc:AlternateContent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3D9FEFFA-4724-5578-D2DA-6D91928C81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2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A2BBF45-81CC-6343-D9B4-9B150EE772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000" y="3360240"/>
              <a:ext cx="7378560" cy="2716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A2BBF45-81CC-6343-D9B4-9B150EE77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06640" y="3350880"/>
                <a:ext cx="7397280" cy="2734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429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49"/>
    </mc:Choice>
    <mc:Fallback>
      <p:transition spd="slow" advTm="105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1F87-95C5-B3AF-46E6-9903B870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260915"/>
            <a:ext cx="10312571" cy="852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Graph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DAC03-6FC8-FE82-0A5B-3B48E657A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1113077"/>
            <a:ext cx="10312571" cy="5270469"/>
          </a:xfrm>
        </p:spPr>
        <p:txBody>
          <a:bodyPr>
            <a:normAutofit/>
          </a:bodyPr>
          <a:lstStyle/>
          <a:p>
            <a:r>
              <a:rPr lang="en-US" sz="2000" dirty="0"/>
              <a:t>Neighbors – adjacent vertices (Neighborhood of (e) are {c, d, f}).</a:t>
            </a:r>
          </a:p>
          <a:p>
            <a:r>
              <a:rPr lang="en-US" sz="2000" dirty="0"/>
              <a:t>Incident – edge between two vertices (A is incident with vertices c and d).</a:t>
            </a:r>
          </a:p>
          <a:p>
            <a:r>
              <a:rPr lang="en-US" sz="2000" dirty="0"/>
              <a:t>Degree – amount of edges connected to a given vertex.</a:t>
            </a:r>
          </a:p>
          <a:p>
            <a:r>
              <a:rPr lang="en-US" sz="2000" dirty="0"/>
              <a:t>Deg (a) = 0, Deg (b) = 1, Deg (f) = 4</a:t>
            </a:r>
          </a:p>
          <a:p>
            <a:r>
              <a:rPr lang="en-US" sz="2000" dirty="0"/>
              <a:t>Isolated vertex – vertex with no connected edges. (a)</a:t>
            </a:r>
          </a:p>
          <a:p>
            <a:r>
              <a:rPr lang="en-US" sz="2000" dirty="0"/>
              <a:t>Pendant – a vertex connected with only one edge to</a:t>
            </a:r>
          </a:p>
          <a:p>
            <a:r>
              <a:rPr lang="en-US" sz="2000" dirty="0"/>
              <a:t>another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230DC3-B982-AD87-DAE7-5BC05386C566}"/>
                  </a:ext>
                </a:extLst>
              </p14:cNvPr>
              <p14:cNvContentPartPr/>
              <p14:nvPr/>
            </p14:nvContentPartPr>
            <p14:xfrm>
              <a:off x="8510305" y="4455937"/>
              <a:ext cx="1635480" cy="147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230DC3-B982-AD87-DAE7-5BC05386C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1305" y="4446937"/>
                <a:ext cx="1653120" cy="14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749A29-4B03-0F69-536F-5E56B11E43E8}"/>
                  </a:ext>
                </a:extLst>
              </p14:cNvPr>
              <p14:cNvContentPartPr/>
              <p14:nvPr/>
            </p14:nvContentPartPr>
            <p14:xfrm>
              <a:off x="10061545" y="3301417"/>
              <a:ext cx="48960" cy="117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749A29-4B03-0F69-536F-5E56B11E43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2905" y="3292417"/>
                <a:ext cx="6660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E137BA-B460-9B28-03CA-73FF694F6164}"/>
                  </a:ext>
                </a:extLst>
              </p14:cNvPr>
              <p14:cNvContentPartPr/>
              <p14:nvPr/>
            </p14:nvContentPartPr>
            <p14:xfrm>
              <a:off x="8488705" y="4430377"/>
              <a:ext cx="61200" cy="5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E137BA-B460-9B28-03CA-73FF694F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80065" y="4421377"/>
                <a:ext cx="788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3EFFC01-EC55-D17F-F66F-B8E57DF955D7}"/>
                  </a:ext>
                </a:extLst>
              </p14:cNvPr>
              <p14:cNvContentPartPr/>
              <p14:nvPr/>
            </p14:nvContentPartPr>
            <p14:xfrm>
              <a:off x="10079185" y="4476457"/>
              <a:ext cx="48960" cy="85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3EFFC01-EC55-D17F-F66F-B8E57DF955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70185" y="4467457"/>
                <a:ext cx="666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FC4F69-B260-C070-7688-8F000B14BF52}"/>
                  </a:ext>
                </a:extLst>
              </p14:cNvPr>
              <p14:cNvContentPartPr/>
              <p14:nvPr/>
            </p14:nvContentPartPr>
            <p14:xfrm>
              <a:off x="8500945" y="5822497"/>
              <a:ext cx="49680" cy="41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FC4F69-B260-C070-7688-8F000B14BF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2305" y="5813857"/>
                <a:ext cx="673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7ADC6B-EB54-716E-053B-9B2010763701}"/>
                  </a:ext>
                </a:extLst>
              </p14:cNvPr>
              <p14:cNvContentPartPr/>
              <p14:nvPr/>
            </p14:nvContentPartPr>
            <p14:xfrm>
              <a:off x="10060825" y="5900257"/>
              <a:ext cx="2340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7ADC6B-EB54-716E-053B-9B20107637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52185" y="5891257"/>
                <a:ext cx="41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15B292-C703-8D12-4F66-E39106AF7035}"/>
                  </a:ext>
                </a:extLst>
              </p14:cNvPr>
              <p14:cNvContentPartPr/>
              <p14:nvPr/>
            </p14:nvContentPartPr>
            <p14:xfrm>
              <a:off x="10019785" y="5878297"/>
              <a:ext cx="66600" cy="65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15B292-C703-8D12-4F66-E39106AF70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11145" y="5869297"/>
                <a:ext cx="84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31296F-20E6-5C95-B941-6D02D71AAF6E}"/>
                  </a:ext>
                </a:extLst>
              </p14:cNvPr>
              <p14:cNvContentPartPr/>
              <p14:nvPr/>
            </p14:nvContentPartPr>
            <p14:xfrm>
              <a:off x="10025185" y="3286657"/>
              <a:ext cx="47160" cy="60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31296F-20E6-5C95-B941-6D02D71AAF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6185" y="3277657"/>
                <a:ext cx="64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B28EAB-17B9-3A2A-B4B0-701AF5803439}"/>
                  </a:ext>
                </a:extLst>
              </p14:cNvPr>
              <p14:cNvContentPartPr/>
              <p14:nvPr/>
            </p14:nvContentPartPr>
            <p14:xfrm>
              <a:off x="8487625" y="3315817"/>
              <a:ext cx="43920" cy="57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B28EAB-17B9-3A2A-B4B0-701AF58034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78985" y="3306817"/>
                <a:ext cx="61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3FC8DC-6CD0-9AF6-A326-1F75096254B4}"/>
                  </a:ext>
                </a:extLst>
              </p14:cNvPr>
              <p14:cNvContentPartPr/>
              <p14:nvPr/>
            </p14:nvContentPartPr>
            <p14:xfrm>
              <a:off x="8133025" y="3234817"/>
              <a:ext cx="84240" cy="87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3FC8DC-6CD0-9AF6-A326-1F75096254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24385" y="3225817"/>
                <a:ext cx="1018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60F7D7C-ECEB-0ADA-C5B1-E7F3BD399AB0}"/>
                  </a:ext>
                </a:extLst>
              </p14:cNvPr>
              <p14:cNvContentPartPr/>
              <p14:nvPr/>
            </p14:nvContentPartPr>
            <p14:xfrm>
              <a:off x="10161985" y="3157057"/>
              <a:ext cx="108720" cy="182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60F7D7C-ECEB-0ADA-C5B1-E7F3BD399A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52985" y="3148417"/>
                <a:ext cx="126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FCF182-85B7-1B7B-C52D-08ABC900F3F8}"/>
                  </a:ext>
                </a:extLst>
              </p14:cNvPr>
              <p14:cNvContentPartPr/>
              <p14:nvPr/>
            </p14:nvContentPartPr>
            <p14:xfrm>
              <a:off x="8124025" y="4416697"/>
              <a:ext cx="123120" cy="93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FCF182-85B7-1B7B-C52D-08ABC900F3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15025" y="4407697"/>
                <a:ext cx="140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8F3EFE-3003-4B50-A11C-E86F91DF4E96}"/>
                  </a:ext>
                </a:extLst>
              </p14:cNvPr>
              <p14:cNvContentPartPr/>
              <p14:nvPr/>
            </p14:nvContentPartPr>
            <p14:xfrm>
              <a:off x="10264945" y="4315897"/>
              <a:ext cx="98640" cy="19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8F3EFE-3003-4B50-A11C-E86F91DF4E9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56305" y="4307257"/>
                <a:ext cx="116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A43646-9BCB-CE4B-1D76-1139E91CB802}"/>
                  </a:ext>
                </a:extLst>
              </p14:cNvPr>
              <p14:cNvContentPartPr/>
              <p14:nvPr/>
            </p14:nvContentPartPr>
            <p14:xfrm>
              <a:off x="8201785" y="5755177"/>
              <a:ext cx="78120" cy="111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A43646-9BCB-CE4B-1D76-1139E91CB8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92785" y="5746537"/>
                <a:ext cx="95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E6ABF-C410-32F7-B641-2EB4963EA692}"/>
              </a:ext>
            </a:extLst>
          </p:cNvPr>
          <p:cNvGrpSpPr/>
          <p:nvPr/>
        </p:nvGrpSpPr>
        <p:grpSpPr>
          <a:xfrm>
            <a:off x="10127425" y="5753737"/>
            <a:ext cx="181080" cy="214920"/>
            <a:chOff x="10127425" y="5753737"/>
            <a:chExt cx="1810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A8E6EB-6C19-8FE2-D00A-9BDD0109FD7F}"/>
                    </a:ext>
                  </a:extLst>
                </p14:cNvPr>
                <p14:cNvContentPartPr/>
                <p14:nvPr/>
              </p14:nvContentPartPr>
              <p14:xfrm>
                <a:off x="10186465" y="5753737"/>
                <a:ext cx="122040" cy="21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A8E6EB-6C19-8FE2-D00A-9BDD0109FD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77825" y="5744737"/>
                  <a:ext cx="139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804664-654F-F189-160A-C121231507FB}"/>
                    </a:ext>
                  </a:extLst>
                </p14:cNvPr>
                <p14:cNvContentPartPr/>
                <p14:nvPr/>
              </p14:nvContentPartPr>
              <p14:xfrm>
                <a:off x="10127425" y="5839417"/>
                <a:ext cx="120240" cy="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804664-654F-F189-160A-C121231507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8425" y="5830777"/>
                  <a:ext cx="1378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E8593C-6965-71CB-FFD9-A39299AC7441}"/>
                  </a:ext>
                </a:extLst>
              </p14:cNvPr>
              <p14:cNvContentPartPr/>
              <p14:nvPr/>
            </p14:nvContentPartPr>
            <p14:xfrm>
              <a:off x="8548465" y="4532257"/>
              <a:ext cx="1538280" cy="1307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E8593C-6965-71CB-FFD9-A39299AC74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9825" y="4523257"/>
                <a:ext cx="155592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6FD6B8-24CC-86D6-1CEA-DA9D7A5A9CA0}"/>
                  </a:ext>
                </a:extLst>
              </p14:cNvPr>
              <p14:cNvContentPartPr/>
              <p14:nvPr/>
            </p14:nvContentPartPr>
            <p14:xfrm>
              <a:off x="10039225" y="5691097"/>
              <a:ext cx="547560" cy="650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6FD6B8-24CC-86D6-1CEA-DA9D7A5A9C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30225" y="5682457"/>
                <a:ext cx="565200" cy="66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C214FB-3DE9-B2E1-B76A-AD654D359B52}"/>
              </a:ext>
            </a:extLst>
          </p:cNvPr>
          <p:cNvGrpSpPr/>
          <p:nvPr/>
        </p:nvGrpSpPr>
        <p:grpSpPr>
          <a:xfrm>
            <a:off x="9177745" y="4148857"/>
            <a:ext cx="168120" cy="258120"/>
            <a:chOff x="9177745" y="4148857"/>
            <a:chExt cx="1681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D129F3-80AB-58EB-4C61-C5CF2C491B6A}"/>
                    </a:ext>
                  </a:extLst>
                </p14:cNvPr>
                <p14:cNvContentPartPr/>
                <p14:nvPr/>
              </p14:nvContentPartPr>
              <p14:xfrm>
                <a:off x="9177745" y="4157857"/>
                <a:ext cx="87120" cy="24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D129F3-80AB-58EB-4C61-C5CF2C491B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8745" y="4148857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311907-6BF3-ABA9-6C83-1B4532571062}"/>
                    </a:ext>
                  </a:extLst>
                </p14:cNvPr>
                <p14:cNvContentPartPr/>
                <p14:nvPr/>
              </p14:nvContentPartPr>
              <p14:xfrm>
                <a:off x="9273145" y="4148857"/>
                <a:ext cx="72720" cy="255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311907-6BF3-ABA9-6C83-1B45325710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64145" y="4140217"/>
                  <a:ext cx="90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D704D6-161D-A7D8-BBD2-A75DC449C4D4}"/>
                    </a:ext>
                  </a:extLst>
                </p14:cNvPr>
                <p14:cNvContentPartPr/>
                <p14:nvPr/>
              </p14:nvContentPartPr>
              <p14:xfrm>
                <a:off x="9238945" y="4287097"/>
                <a:ext cx="62640" cy="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D704D6-161D-A7D8-BBD2-A75DC449C4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29945" y="4278457"/>
                  <a:ext cx="8028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773DCEB-D9EE-EE1E-051D-0A718DD3AD4E}"/>
                  </a:ext>
                </a:extLst>
              </p14:cNvPr>
              <p14:cNvContentPartPr/>
              <p14:nvPr/>
            </p14:nvContentPartPr>
            <p14:xfrm>
              <a:off x="10515145" y="5909617"/>
              <a:ext cx="120960" cy="17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773DCEB-D9EE-EE1E-051D-0A718DD3AD4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06505" y="5900617"/>
                <a:ext cx="1386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23628F0-6BAB-320D-1F63-B876F32DF77A}"/>
              </a:ext>
            </a:extLst>
          </p:cNvPr>
          <p:cNvGrpSpPr/>
          <p:nvPr/>
        </p:nvGrpSpPr>
        <p:grpSpPr>
          <a:xfrm>
            <a:off x="9782545" y="5831497"/>
            <a:ext cx="318960" cy="310680"/>
            <a:chOff x="9782545" y="5831497"/>
            <a:chExt cx="3189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CA0844-BB29-9F15-1D92-B1B70FAB3463}"/>
                    </a:ext>
                  </a:extLst>
                </p14:cNvPr>
                <p14:cNvContentPartPr/>
                <p14:nvPr/>
              </p14:nvContentPartPr>
              <p14:xfrm>
                <a:off x="9938785" y="6098617"/>
                <a:ext cx="162720" cy="43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CA0844-BB29-9F15-1D92-B1B70FAB34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29785" y="6089977"/>
                  <a:ext cx="18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F1E70E-7E72-EE1E-D1A5-E45E4AC14A15}"/>
                    </a:ext>
                  </a:extLst>
                </p14:cNvPr>
                <p14:cNvContentPartPr/>
                <p14:nvPr/>
              </p14:nvContentPartPr>
              <p14:xfrm>
                <a:off x="9782545" y="5831497"/>
                <a:ext cx="25920" cy="155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F1E70E-7E72-EE1E-D1A5-E45E4AC14A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73905" y="5822497"/>
                  <a:ext cx="435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9E04AC-8216-E2BC-7EBE-74C724EB3F39}"/>
                  </a:ext>
                </a:extLst>
              </p14:cNvPr>
              <p14:cNvContentPartPr/>
              <p14:nvPr/>
            </p14:nvContentPartPr>
            <p14:xfrm>
              <a:off x="10066945" y="5529457"/>
              <a:ext cx="12024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9E04AC-8216-E2BC-7EBE-74C724EB3F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58305" y="5520457"/>
                <a:ext cx="137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AD22DD-BAAE-3DD5-171B-4C737516947B}"/>
                  </a:ext>
                </a:extLst>
              </p14:cNvPr>
              <p14:cNvContentPartPr/>
              <p14:nvPr/>
            </p14:nvContentPartPr>
            <p14:xfrm>
              <a:off x="9997825" y="3467737"/>
              <a:ext cx="111240" cy="26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AD22DD-BAAE-3DD5-171B-4C73751694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89185" y="3458737"/>
                <a:ext cx="128880" cy="4428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1CB653D8-A23A-4F75-75E9-5AEED293D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3EE39A0-D879-F54A-ABD6-0148020BDB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28520" y="2825280"/>
              <a:ext cx="2619720" cy="3593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3EE39A0-D879-F54A-ABD6-0148020BDB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19160" y="2815920"/>
                <a:ext cx="2638440" cy="36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73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18"/>
    </mc:Choice>
    <mc:Fallback>
      <p:transition spd="slow" advTm="10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DE6F-9AC1-4978-BD61-9B0AAEB4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94891"/>
            <a:ext cx="10312571" cy="7159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are the applications?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EA025-0284-A051-007B-773DD9340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906633"/>
            <a:ext cx="10312571" cy="19915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Social Networks – how to connect friends to mutuals?</a:t>
            </a:r>
          </a:p>
          <a:p>
            <a:r>
              <a:rPr lang="en-US" dirty="0"/>
              <a:t>Product Recommendations – if someone purchased something what else did they purchase?</a:t>
            </a:r>
          </a:p>
          <a:p>
            <a:r>
              <a:rPr lang="en-US" dirty="0"/>
              <a:t>Neural Networks – different weights affect an output result.</a:t>
            </a:r>
          </a:p>
          <a:p>
            <a:r>
              <a:rPr lang="en-US" dirty="0"/>
              <a:t>Road Maps – shortest route in addition to traffic.</a:t>
            </a:r>
          </a:p>
        </p:txBody>
      </p:sp>
      <p:pic>
        <p:nvPicPr>
          <p:cNvPr id="5" name="Picture 4" descr="A picture containing sky, metal, lamp&#10;&#10;Description automatically generated">
            <a:extLst>
              <a:ext uri="{FF2B5EF4-FFF2-40B4-BE49-F238E27FC236}">
                <a16:creationId xmlns:a16="http://schemas.microsoft.com/office/drawing/2014/main" id="{E769501A-457E-EAAA-C235-5F3C734E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9" y="3408939"/>
            <a:ext cx="3887218" cy="2890261"/>
          </a:xfrm>
          <a:prstGeom prst="rect">
            <a:avLst/>
          </a:prstGeom>
        </p:spPr>
      </p:pic>
      <p:pic>
        <p:nvPicPr>
          <p:cNvPr id="2050" name="Picture 2" descr="Directed vs. Undirected Graphs | Overview, Examples &amp; Algorithms - Video &amp;  Lesson Transcript | Study.com">
            <a:extLst>
              <a:ext uri="{FF2B5EF4-FFF2-40B4-BE49-F238E27FC236}">
                <a16:creationId xmlns:a16="http://schemas.microsoft.com/office/drawing/2014/main" id="{86556B6E-22F1-1715-B9E5-2D9F672B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94" y="3367735"/>
            <a:ext cx="3227338" cy="2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Maps–it's just one big graph : Networks Course blog for INFO 2040/CS  2850/Econ 2040/SOC 2090">
            <a:extLst>
              <a:ext uri="{FF2B5EF4-FFF2-40B4-BE49-F238E27FC236}">
                <a16:creationId xmlns:a16="http://schemas.microsoft.com/office/drawing/2014/main" id="{2E84810B-D626-AE4A-9B31-53CB61BB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26" y="3408939"/>
            <a:ext cx="4074945" cy="274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A7BB734-0CCB-F9B4-B057-A96D319C7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95608B-A163-7992-B28F-729FF2ABC0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0720" y="3003480"/>
              <a:ext cx="10944360" cy="1824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95608B-A163-7992-B28F-729FF2ABC0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360" y="2994120"/>
                <a:ext cx="10963080" cy="18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72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01"/>
    </mc:Choice>
    <mc:Fallback>
      <p:transition spd="slow" advTm="150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1.5|33.6|30.3|6.4"/>
</p:tagLst>
</file>

<file path=ppt/theme/theme1.xml><?xml version="1.0" encoding="utf-8"?>
<a:theme xmlns:a="http://schemas.openxmlformats.org/drawingml/2006/main" name="Cosin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330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Grandview</vt:lpstr>
      <vt:lpstr>Wingdings</vt:lpstr>
      <vt:lpstr>CosineVTI</vt:lpstr>
      <vt:lpstr>Intro to Graph Theory</vt:lpstr>
      <vt:lpstr>What is a Graph?</vt:lpstr>
      <vt:lpstr>Different types of Graphs</vt:lpstr>
      <vt:lpstr>Graph Terminology</vt:lpstr>
      <vt:lpstr>What are the applications?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</dc:title>
  <dc:creator>Harrison Turner</dc:creator>
  <cp:lastModifiedBy>Harrison Turner</cp:lastModifiedBy>
  <cp:revision>3</cp:revision>
  <dcterms:created xsi:type="dcterms:W3CDTF">2022-12-05T03:35:49Z</dcterms:created>
  <dcterms:modified xsi:type="dcterms:W3CDTF">2022-12-06T07:21:25Z</dcterms:modified>
</cp:coreProperties>
</file>